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Lst>
  <p:sldSz cy="6858000" cx="12192000"/>
  <p:notesSz cx="6858000" cy="9144000"/>
  <p:embeddedFontLst>
    <p:embeddedFont>
      <p:font typeface="Tahoma"/>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28" roundtripDataSignature="AMtx7mhnM2cQ36UJQAZIFN2+vo/SO2t4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Tahoma-regular.fntdata"/><Relationship Id="rId25" Type="http://schemas.openxmlformats.org/officeDocument/2006/relationships/slide" Target="slides/slide19.xml"/><Relationship Id="rId28" Type="http://customschemas.google.com/relationships/presentationmetadata" Target="metadata"/><Relationship Id="rId27" Type="http://schemas.openxmlformats.org/officeDocument/2006/relationships/font" Target="fonts/Tahoma-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35b54269671_2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5" name="Google Shape;275;g35b54269671_2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5b54269671_2_2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66" name="Google Shape;366;g35b54269671_2_2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35b54269671_2_2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6" name="Google Shape;376;g35b54269671_2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5b54269671_2_2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5" name="Google Shape;385;g35b54269671_2_2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b54269671_2_2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5" name="Google Shape;395;g35b54269671_2_2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35b54269671_2_2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g35b54269671_2_2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35b54269671_2_27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g35b54269671_2_2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35b54269671_2_2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35b54269671_2_2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35b54269671_2_30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g35b54269671_2_3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5dc292fe8c_1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35dc292fe8c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35b54269671_2_3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80" name="Google Shape;480;g35b54269671_2_3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5b54269671_2_1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4" name="Google Shape;284;g35b54269671_2_1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b54269671_2_1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7" name="Google Shape;297;g35b54269671_2_15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5b54269671_2_1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 name="Google Shape;309;g35b54269671_2_1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b54269671_2_1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7" name="Google Shape;317;g35b54269671_2_1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5b54269671_2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1" name="Google Shape;331;g35b54269671_2_18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5b54269671_2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3" name="Google Shape;343;g35b54269671_2_1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5b54269671_2_2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0" name="Google Shape;350;g35b54269671_2_20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5b54269671_2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8" name="Google Shape;358;g35b54269671_2_2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ιαφάνεια τίτλου" showMasterSp="0" type="title">
  <p:cSld name="TITLE">
    <p:spTree>
      <p:nvGrpSpPr>
        <p:cNvPr id="22" name="Shape 22"/>
        <p:cNvGrpSpPr/>
        <p:nvPr/>
      </p:nvGrpSpPr>
      <p:grpSpPr>
        <a:xfrm>
          <a:off x="0" y="0"/>
          <a:ext cx="0" cy="0"/>
          <a:chOff x="0" y="0"/>
          <a:chExt cx="0" cy="0"/>
        </a:xfrm>
      </p:grpSpPr>
      <p:grpSp>
        <p:nvGrpSpPr>
          <p:cNvPr id="23" name="Google Shape;23;p13"/>
          <p:cNvGrpSpPr/>
          <p:nvPr/>
        </p:nvGrpSpPr>
        <p:grpSpPr>
          <a:xfrm>
            <a:off x="0" y="-8467"/>
            <a:ext cx="12192000" cy="6866467"/>
            <a:chOff x="0" y="-8467"/>
            <a:chExt cx="12192000" cy="6866467"/>
          </a:xfrm>
        </p:grpSpPr>
        <p:sp>
          <p:nvSpPr>
            <p:cNvPr id="24" name="Google Shape;24;p13"/>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803"/>
              </a:schemeClr>
            </a:solidFill>
            <a:ln>
              <a:noFill/>
            </a:ln>
          </p:spPr>
        </p:sp>
        <p:cxnSp>
          <p:nvCxnSpPr>
            <p:cNvPr id="25" name="Google Shape;25;p13"/>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26" name="Google Shape;26;p13"/>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27" name="Google Shape;27;p13"/>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28" name="Google Shape;28;p13"/>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29" name="Google Shape;29;p13"/>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3"/>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31" name="Google Shape;31;p13"/>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32" name="Google Shape;32;p13"/>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33" name="Google Shape;33;p13"/>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13"/>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Clr>
                <a:schemeClr val="accent1"/>
              </a:buClr>
              <a:buSzPts val="5400"/>
              <a:buFont typeface="Trebuchet MS"/>
              <a:buNone/>
              <a:defRPr sz="5400">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spcBef>
                <a:spcPts val="1000"/>
              </a:spcBef>
              <a:spcAft>
                <a:spcPts val="0"/>
              </a:spcAft>
              <a:buSzPts val="1440"/>
              <a:buNone/>
              <a:defRPr>
                <a:solidFill>
                  <a:srgbClr val="7F7F7F"/>
                </a:solidFill>
              </a:defRPr>
            </a:lvl1pPr>
            <a:lvl2pPr lvl="1" algn="ctr">
              <a:spcBef>
                <a:spcPts val="1000"/>
              </a:spcBef>
              <a:spcAft>
                <a:spcPts val="0"/>
              </a:spcAft>
              <a:buSzPts val="1280"/>
              <a:buNone/>
              <a:defRPr>
                <a:solidFill>
                  <a:srgbClr val="888888"/>
                </a:solidFill>
              </a:defRPr>
            </a:lvl2pPr>
            <a:lvl3pPr lvl="2" algn="ctr">
              <a:spcBef>
                <a:spcPts val="1000"/>
              </a:spcBef>
              <a:spcAft>
                <a:spcPts val="0"/>
              </a:spcAft>
              <a:buSzPts val="1120"/>
              <a:buNone/>
              <a:defRPr>
                <a:solidFill>
                  <a:srgbClr val="888888"/>
                </a:solidFill>
              </a:defRPr>
            </a:lvl3pPr>
            <a:lvl4pPr lvl="3" algn="ctr">
              <a:spcBef>
                <a:spcPts val="1000"/>
              </a:spcBef>
              <a:spcAft>
                <a:spcPts val="0"/>
              </a:spcAft>
              <a:buSzPts val="960"/>
              <a:buNone/>
              <a:defRPr>
                <a:solidFill>
                  <a:srgbClr val="888888"/>
                </a:solidFill>
              </a:defRPr>
            </a:lvl4pPr>
            <a:lvl5pPr lvl="4" algn="ctr">
              <a:spcBef>
                <a:spcPts val="1000"/>
              </a:spcBef>
              <a:spcAft>
                <a:spcPts val="0"/>
              </a:spcAft>
              <a:buSzPts val="960"/>
              <a:buNone/>
              <a:defRPr>
                <a:solidFill>
                  <a:srgbClr val="888888"/>
                </a:solidFill>
              </a:defRPr>
            </a:lvl5pPr>
            <a:lvl6pPr lvl="5" algn="ctr">
              <a:spcBef>
                <a:spcPts val="1000"/>
              </a:spcBef>
              <a:spcAft>
                <a:spcPts val="0"/>
              </a:spcAft>
              <a:buSzPts val="960"/>
              <a:buNone/>
              <a:defRPr>
                <a:solidFill>
                  <a:srgbClr val="888888"/>
                </a:solidFill>
              </a:defRPr>
            </a:lvl6pPr>
            <a:lvl7pPr lvl="6" algn="ctr">
              <a:spcBef>
                <a:spcPts val="1000"/>
              </a:spcBef>
              <a:spcAft>
                <a:spcPts val="0"/>
              </a:spcAft>
              <a:buSzPts val="960"/>
              <a:buNone/>
              <a:defRPr>
                <a:solidFill>
                  <a:srgbClr val="888888"/>
                </a:solidFill>
              </a:defRPr>
            </a:lvl7pPr>
            <a:lvl8pPr lvl="7" algn="ctr">
              <a:spcBef>
                <a:spcPts val="1000"/>
              </a:spcBef>
              <a:spcAft>
                <a:spcPts val="0"/>
              </a:spcAft>
              <a:buSzPts val="960"/>
              <a:buNone/>
              <a:defRPr>
                <a:solidFill>
                  <a:srgbClr val="888888"/>
                </a:solidFill>
              </a:defRPr>
            </a:lvl8pPr>
            <a:lvl9pPr lvl="8" algn="ctr">
              <a:spcBef>
                <a:spcPts val="1000"/>
              </a:spcBef>
              <a:spcAft>
                <a:spcPts val="0"/>
              </a:spcAft>
              <a:buSzPts val="960"/>
              <a:buNone/>
              <a:defRPr>
                <a:solidFill>
                  <a:srgbClr val="888888"/>
                </a:solidFill>
              </a:defRPr>
            </a:lvl9pPr>
          </a:lstStyle>
          <a:p/>
        </p:txBody>
      </p:sp>
      <p:sp>
        <p:nvSpPr>
          <p:cNvPr id="36" name="Google Shape;36;p1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1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λεζάντα">
  <p:cSld name="Τίτλος και λεζάντα">
    <p:spTree>
      <p:nvGrpSpPr>
        <p:cNvPr id="90" name="Shape 90"/>
        <p:cNvGrpSpPr/>
        <p:nvPr/>
      </p:nvGrpSpPr>
      <p:grpSpPr>
        <a:xfrm>
          <a:off x="0" y="0"/>
          <a:ext cx="0" cy="0"/>
          <a:chOff x="0" y="0"/>
          <a:chExt cx="0" cy="0"/>
        </a:xfrm>
      </p:grpSpPr>
      <p:sp>
        <p:nvSpPr>
          <p:cNvPr id="91" name="Google Shape;91;p22"/>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22"/>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93" name="Google Shape;93;p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5" name="Google Shape;95;p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ισαγωγικά με λεζάντα">
  <p:cSld name="Εισαγωγικά με λεζάντα">
    <p:spTree>
      <p:nvGrpSpPr>
        <p:cNvPr id="96" name="Shape 96"/>
        <p:cNvGrpSpPr/>
        <p:nvPr/>
      </p:nvGrpSpPr>
      <p:grpSpPr>
        <a:xfrm>
          <a:off x="0" y="0"/>
          <a:ext cx="0" cy="0"/>
          <a:chOff x="0" y="0"/>
          <a:chExt cx="0" cy="0"/>
        </a:xfrm>
      </p:grpSpPr>
      <p:sp>
        <p:nvSpPr>
          <p:cNvPr id="97" name="Google Shape;97;p23"/>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23"/>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spcBef>
                <a:spcPts val="1000"/>
              </a:spcBef>
              <a:spcAft>
                <a:spcPts val="0"/>
              </a:spcAft>
              <a:buSzPts val="1280"/>
              <a:buFont typeface="Trebuchet MS"/>
              <a:buNone/>
              <a:defRPr sz="1600">
                <a:solidFill>
                  <a:srgbClr val="7F7F7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99" name="Google Shape;99;p23"/>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0" name="Google Shape;100;p23"/>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23"/>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 name="Google Shape;102;p23"/>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
        <p:nvSpPr>
          <p:cNvPr id="103" name="Google Shape;103;p23"/>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l-GR" sz="8000">
                <a:solidFill>
                  <a:srgbClr val="9EDFF5"/>
                </a:solidFill>
                <a:latin typeface="Arial"/>
                <a:ea typeface="Arial"/>
                <a:cs typeface="Arial"/>
                <a:sym typeface="Arial"/>
              </a:rPr>
              <a:t>“</a:t>
            </a:r>
            <a:endParaRPr/>
          </a:p>
        </p:txBody>
      </p:sp>
      <p:sp>
        <p:nvSpPr>
          <p:cNvPr id="104" name="Google Shape;104;p23"/>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l-GR" sz="8000">
                <a:solidFill>
                  <a:srgbClr val="9EDFF5"/>
                </a:solidFill>
                <a:latin typeface="Arial"/>
                <a:ea typeface="Arial"/>
                <a:cs typeface="Arial"/>
                <a:sym typeface="Arial"/>
              </a:rPr>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άρτα ονόματος">
  <p:cSld name="Κάρτα ονόματος">
    <p:spTree>
      <p:nvGrpSpPr>
        <p:cNvPr id="105" name="Shape 105"/>
        <p:cNvGrpSpPr/>
        <p:nvPr/>
      </p:nvGrpSpPr>
      <p:grpSpPr>
        <a:xfrm>
          <a:off x="0" y="0"/>
          <a:ext cx="0" cy="0"/>
          <a:chOff x="0" y="0"/>
          <a:chExt cx="0" cy="0"/>
        </a:xfrm>
      </p:grpSpPr>
      <p:sp>
        <p:nvSpPr>
          <p:cNvPr id="106" name="Google Shape;106;p24"/>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24"/>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3F3F3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08" name="Google Shape;108;p2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9" name="Google Shape;109;p2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2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άρτα ονόματος με φράση">
  <p:cSld name="Κάρτα ονόματος με φράση">
    <p:spTree>
      <p:nvGrpSpPr>
        <p:cNvPr id="111" name="Shape 111"/>
        <p:cNvGrpSpPr/>
        <p:nvPr/>
      </p:nvGrpSpPr>
      <p:grpSpPr>
        <a:xfrm>
          <a:off x="0" y="0"/>
          <a:ext cx="0" cy="0"/>
          <a:chOff x="0" y="0"/>
          <a:chExt cx="0" cy="0"/>
        </a:xfrm>
      </p:grpSpPr>
      <p:sp>
        <p:nvSpPr>
          <p:cNvPr id="112" name="Google Shape;112;p25"/>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2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rgbClr val="3F3F3F"/>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14" name="Google Shape;114;p2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15" name="Google Shape;115;p2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2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2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
        <p:nvSpPr>
          <p:cNvPr id="118" name="Google Shape;118;p25"/>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l-GR" sz="8000">
                <a:solidFill>
                  <a:srgbClr val="9EDFF5"/>
                </a:solidFill>
                <a:latin typeface="Arial"/>
                <a:ea typeface="Arial"/>
                <a:cs typeface="Arial"/>
                <a:sym typeface="Arial"/>
              </a:rPr>
              <a:t>“</a:t>
            </a:r>
            <a:endParaRPr/>
          </a:p>
        </p:txBody>
      </p:sp>
      <p:sp>
        <p:nvSpPr>
          <p:cNvPr id="119" name="Google Shape;119;p25"/>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lang="el-GR" sz="8000">
                <a:solidFill>
                  <a:srgbClr val="9EDFF5"/>
                </a:solidFill>
                <a:latin typeface="Arial"/>
                <a:ea typeface="Arial"/>
                <a:cs typeface="Arial"/>
                <a:sym typeface="Arial"/>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ή False">
  <p:cSld name="True ή False">
    <p:spTree>
      <p:nvGrpSpPr>
        <p:cNvPr id="120" name="Shape 120"/>
        <p:cNvGrpSpPr/>
        <p:nvPr/>
      </p:nvGrpSpPr>
      <p:grpSpPr>
        <a:xfrm>
          <a:off x="0" y="0"/>
          <a:ext cx="0" cy="0"/>
          <a:chOff x="0" y="0"/>
          <a:chExt cx="0" cy="0"/>
        </a:xfrm>
      </p:grpSpPr>
      <p:sp>
        <p:nvSpPr>
          <p:cNvPr id="121" name="Google Shape;121;p26"/>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4400"/>
              <a:buFont typeface="Trebuchet MS"/>
              <a:buNone/>
              <a:defRPr b="0" sz="44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2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Font typeface="Trebuchet MS"/>
              <a:buNone/>
              <a:defRPr sz="2400">
                <a:solidFill>
                  <a:schemeClr val="accent1"/>
                </a:solidFill>
              </a:defRPr>
            </a:lvl1pPr>
            <a:lvl2pPr indent="-228600" lvl="1" marL="914400" algn="l">
              <a:spcBef>
                <a:spcPts val="1000"/>
              </a:spcBef>
              <a:spcAft>
                <a:spcPts val="0"/>
              </a:spcAft>
              <a:buSzPts val="1280"/>
              <a:buFont typeface="Trebuchet MS"/>
              <a:buNone/>
              <a:defRPr/>
            </a:lvl2pPr>
            <a:lvl3pPr indent="-228600" lvl="2" marL="1371600" algn="l">
              <a:spcBef>
                <a:spcPts val="1000"/>
              </a:spcBef>
              <a:spcAft>
                <a:spcPts val="0"/>
              </a:spcAft>
              <a:buSzPts val="1120"/>
              <a:buFont typeface="Trebuchet MS"/>
              <a:buNone/>
              <a:defRPr/>
            </a:lvl3pPr>
            <a:lvl4pPr indent="-228600" lvl="3" marL="1828800" algn="l">
              <a:spcBef>
                <a:spcPts val="1000"/>
              </a:spcBef>
              <a:spcAft>
                <a:spcPts val="0"/>
              </a:spcAft>
              <a:buSzPts val="960"/>
              <a:buFont typeface="Trebuchet MS"/>
              <a:buNone/>
              <a:defRPr/>
            </a:lvl4pPr>
            <a:lvl5pPr indent="-228600" lvl="4" marL="2286000" algn="l">
              <a:spcBef>
                <a:spcPts val="1000"/>
              </a:spcBef>
              <a:spcAft>
                <a:spcPts val="0"/>
              </a:spcAft>
              <a:buSzPts val="960"/>
              <a:buFont typeface="Trebuchet MS"/>
              <a:buNone/>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23" name="Google Shape;123;p2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440"/>
              <a:buNone/>
              <a:defRPr sz="18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124" name="Google Shape;124;p2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2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2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Κατακόρυφο κείμενο" type="vertTx">
  <p:cSld name="VERTICAL_TEXT">
    <p:spTree>
      <p:nvGrpSpPr>
        <p:cNvPr id="127" name="Shape 127"/>
        <p:cNvGrpSpPr/>
        <p:nvPr/>
      </p:nvGrpSpPr>
      <p:grpSpPr>
        <a:xfrm>
          <a:off x="0" y="0"/>
          <a:ext cx="0" cy="0"/>
          <a:chOff x="0" y="0"/>
          <a:chExt cx="0" cy="0"/>
        </a:xfrm>
      </p:grpSpPr>
      <p:sp>
        <p:nvSpPr>
          <p:cNvPr id="128" name="Google Shape;128;p2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27"/>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0" name="Google Shape;130;p2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2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2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ατακόρυφος τίτλος και Κείμενο" type="vertTitleAndTx">
  <p:cSld name="VERTICAL_TITLE_AND_VERTICAL_TEXT">
    <p:spTree>
      <p:nvGrpSpPr>
        <p:cNvPr id="133" name="Shape 133"/>
        <p:cNvGrpSpPr/>
        <p:nvPr/>
      </p:nvGrpSpPr>
      <p:grpSpPr>
        <a:xfrm>
          <a:off x="0" y="0"/>
          <a:ext cx="0" cy="0"/>
          <a:chOff x="0" y="0"/>
          <a:chExt cx="0" cy="0"/>
        </a:xfrm>
      </p:grpSpPr>
      <p:sp>
        <p:nvSpPr>
          <p:cNvPr id="134" name="Google Shape;134;p28"/>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28"/>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6" name="Google Shape;136;p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7" name="Google Shape;137;p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8" name="Google Shape;138;p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ιαφάνεια τίτλου" showMasterSp="0" type="title">
  <p:cSld name="TITLE">
    <p:spTree>
      <p:nvGrpSpPr>
        <p:cNvPr id="156" name="Shape 156"/>
        <p:cNvGrpSpPr/>
        <p:nvPr/>
      </p:nvGrpSpPr>
      <p:grpSpPr>
        <a:xfrm>
          <a:off x="0" y="0"/>
          <a:ext cx="0" cy="0"/>
          <a:chOff x="0" y="0"/>
          <a:chExt cx="0" cy="0"/>
        </a:xfrm>
      </p:grpSpPr>
      <p:grpSp>
        <p:nvGrpSpPr>
          <p:cNvPr id="157" name="Google Shape;157;g35b54269671_2_17"/>
          <p:cNvGrpSpPr/>
          <p:nvPr/>
        </p:nvGrpSpPr>
        <p:grpSpPr>
          <a:xfrm>
            <a:off x="0" y="-8467"/>
            <a:ext cx="12192000" cy="6866467"/>
            <a:chOff x="0" y="-8467"/>
            <a:chExt cx="12192000" cy="6866467"/>
          </a:xfrm>
        </p:grpSpPr>
        <p:sp>
          <p:nvSpPr>
            <p:cNvPr id="158" name="Google Shape;158;g35b54269671_2_17"/>
            <p:cNvSpPr/>
            <p:nvPr/>
          </p:nvSpPr>
          <p:spPr>
            <a:xfrm>
              <a:off x="0" y="-7862"/>
              <a:ext cx="863600" cy="5698067"/>
            </a:xfrm>
            <a:custGeom>
              <a:rect b="b" l="l" r="r" t="t"/>
              <a:pathLst>
                <a:path extrusionOk="0" h="5698067" w="863600">
                  <a:moveTo>
                    <a:pt x="0" y="8467"/>
                  </a:moveTo>
                  <a:lnTo>
                    <a:pt x="863600" y="0"/>
                  </a:lnTo>
                  <a:lnTo>
                    <a:pt x="863600" y="16934"/>
                  </a:lnTo>
                  <a:lnTo>
                    <a:pt x="0" y="5698067"/>
                  </a:lnTo>
                  <a:lnTo>
                    <a:pt x="0" y="8467"/>
                  </a:lnTo>
                  <a:close/>
                </a:path>
              </a:pathLst>
            </a:custGeom>
            <a:solidFill>
              <a:schemeClr val="accent1">
                <a:alpha val="69411"/>
              </a:schemeClr>
            </a:solidFill>
            <a:ln>
              <a:noFill/>
            </a:ln>
          </p:spPr>
        </p:sp>
        <p:cxnSp>
          <p:nvCxnSpPr>
            <p:cNvPr id="159" name="Google Shape;159;g35b54269671_2_17"/>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60" name="Google Shape;160;g35b54269671_2_17"/>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61" name="Google Shape;161;g35b54269671_2_17"/>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62" name="Google Shape;162;g35b54269671_2_17"/>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63" name="Google Shape;163;g35b54269671_2_17"/>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g35b54269671_2_17"/>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165" name="Google Shape;165;g35b54269671_2_17"/>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166" name="Google Shape;166;g35b54269671_2_17"/>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67" name="Google Shape;167;g35b54269671_2_17"/>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 name="Google Shape;168;g35b54269671_2_17"/>
          <p:cNvSpPr txBox="1"/>
          <p:nvPr>
            <p:ph type="ctrTitle"/>
          </p:nvPr>
        </p:nvSpPr>
        <p:spPr>
          <a:xfrm>
            <a:off x="1507067" y="2404534"/>
            <a:ext cx="7766936" cy="1646302"/>
          </a:xfrm>
          <a:prstGeom prst="rect">
            <a:avLst/>
          </a:prstGeom>
          <a:noFill/>
          <a:ln>
            <a:noFill/>
          </a:ln>
        </p:spPr>
        <p:txBody>
          <a:bodyPr anchorCtr="0" anchor="b" bIns="45700" lIns="91425" spcFirstLastPara="1" rIns="91425" wrap="square" tIns="45700">
            <a:noAutofit/>
          </a:bodyPr>
          <a:lstStyle>
            <a:lvl1pPr lvl="0" algn="r">
              <a:lnSpc>
                <a:spcPct val="100000"/>
              </a:lnSpc>
              <a:spcBef>
                <a:spcPts val="0"/>
              </a:spcBef>
              <a:spcAft>
                <a:spcPts val="0"/>
              </a:spcAft>
              <a:buClr>
                <a:schemeClr val="accent1"/>
              </a:buClr>
              <a:buSzPts val="5400"/>
              <a:buFont typeface="Trebuchet MS"/>
              <a:buNone/>
              <a:defRPr sz="5400">
                <a:solidFill>
                  <a:schemeClr val="accen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9" name="Google Shape;169;g35b54269671_2_17"/>
          <p:cNvSpPr txBox="1"/>
          <p:nvPr>
            <p:ph idx="1" type="subTitle"/>
          </p:nvPr>
        </p:nvSpPr>
        <p:spPr>
          <a:xfrm>
            <a:off x="1507067" y="4050833"/>
            <a:ext cx="7766936" cy="1096899"/>
          </a:xfrm>
          <a:prstGeom prst="rect">
            <a:avLst/>
          </a:prstGeom>
          <a:noFill/>
          <a:ln>
            <a:noFill/>
          </a:ln>
        </p:spPr>
        <p:txBody>
          <a:bodyPr anchorCtr="0" anchor="t" bIns="45700" lIns="91425" spcFirstLastPara="1" rIns="91425" wrap="square" tIns="45700">
            <a:normAutofit/>
          </a:bodyPr>
          <a:lstStyle>
            <a:lvl1pPr lvl="0" algn="r">
              <a:lnSpc>
                <a:spcPct val="100000"/>
              </a:lnSpc>
              <a:spcBef>
                <a:spcPts val="1000"/>
              </a:spcBef>
              <a:spcAft>
                <a:spcPts val="0"/>
              </a:spcAft>
              <a:buSzPts val="1440"/>
              <a:buNone/>
              <a:defRPr>
                <a:solidFill>
                  <a:srgbClr val="7F7F7F"/>
                </a:solidFill>
              </a:defRPr>
            </a:lvl1pPr>
            <a:lvl2pPr lvl="1" algn="ctr">
              <a:lnSpc>
                <a:spcPct val="100000"/>
              </a:lnSpc>
              <a:spcBef>
                <a:spcPts val="1000"/>
              </a:spcBef>
              <a:spcAft>
                <a:spcPts val="0"/>
              </a:spcAft>
              <a:buSzPts val="1280"/>
              <a:buNone/>
              <a:defRPr>
                <a:solidFill>
                  <a:srgbClr val="888888"/>
                </a:solidFill>
              </a:defRPr>
            </a:lvl2pPr>
            <a:lvl3pPr lvl="2" algn="ctr">
              <a:lnSpc>
                <a:spcPct val="100000"/>
              </a:lnSpc>
              <a:spcBef>
                <a:spcPts val="1000"/>
              </a:spcBef>
              <a:spcAft>
                <a:spcPts val="0"/>
              </a:spcAft>
              <a:buSzPts val="1120"/>
              <a:buNone/>
              <a:defRPr>
                <a:solidFill>
                  <a:srgbClr val="888888"/>
                </a:solidFill>
              </a:defRPr>
            </a:lvl3pPr>
            <a:lvl4pPr lvl="3" algn="ctr">
              <a:lnSpc>
                <a:spcPct val="100000"/>
              </a:lnSpc>
              <a:spcBef>
                <a:spcPts val="1000"/>
              </a:spcBef>
              <a:spcAft>
                <a:spcPts val="0"/>
              </a:spcAft>
              <a:buSzPts val="960"/>
              <a:buNone/>
              <a:defRPr>
                <a:solidFill>
                  <a:srgbClr val="888888"/>
                </a:solidFill>
              </a:defRPr>
            </a:lvl4pPr>
            <a:lvl5pPr lvl="4" algn="ctr">
              <a:lnSpc>
                <a:spcPct val="100000"/>
              </a:lnSpc>
              <a:spcBef>
                <a:spcPts val="1000"/>
              </a:spcBef>
              <a:spcAft>
                <a:spcPts val="0"/>
              </a:spcAft>
              <a:buSzPts val="960"/>
              <a:buNone/>
              <a:defRPr>
                <a:solidFill>
                  <a:srgbClr val="888888"/>
                </a:solidFill>
              </a:defRPr>
            </a:lvl5pPr>
            <a:lvl6pPr lvl="5" algn="ctr">
              <a:lnSpc>
                <a:spcPct val="100000"/>
              </a:lnSpc>
              <a:spcBef>
                <a:spcPts val="1000"/>
              </a:spcBef>
              <a:spcAft>
                <a:spcPts val="0"/>
              </a:spcAft>
              <a:buSzPts val="960"/>
              <a:buNone/>
              <a:defRPr>
                <a:solidFill>
                  <a:srgbClr val="888888"/>
                </a:solidFill>
              </a:defRPr>
            </a:lvl6pPr>
            <a:lvl7pPr lvl="6" algn="ctr">
              <a:lnSpc>
                <a:spcPct val="100000"/>
              </a:lnSpc>
              <a:spcBef>
                <a:spcPts val="1000"/>
              </a:spcBef>
              <a:spcAft>
                <a:spcPts val="0"/>
              </a:spcAft>
              <a:buSzPts val="960"/>
              <a:buNone/>
              <a:defRPr>
                <a:solidFill>
                  <a:srgbClr val="888888"/>
                </a:solidFill>
              </a:defRPr>
            </a:lvl7pPr>
            <a:lvl8pPr lvl="7" algn="ctr">
              <a:lnSpc>
                <a:spcPct val="100000"/>
              </a:lnSpc>
              <a:spcBef>
                <a:spcPts val="1000"/>
              </a:spcBef>
              <a:spcAft>
                <a:spcPts val="0"/>
              </a:spcAft>
              <a:buSzPts val="960"/>
              <a:buNone/>
              <a:defRPr>
                <a:solidFill>
                  <a:srgbClr val="888888"/>
                </a:solidFill>
              </a:defRPr>
            </a:lvl8pPr>
            <a:lvl9pPr lvl="8" algn="ctr">
              <a:lnSpc>
                <a:spcPct val="100000"/>
              </a:lnSpc>
              <a:spcBef>
                <a:spcPts val="1000"/>
              </a:spcBef>
              <a:spcAft>
                <a:spcPts val="0"/>
              </a:spcAft>
              <a:buSzPts val="960"/>
              <a:buNone/>
              <a:defRPr>
                <a:solidFill>
                  <a:srgbClr val="888888"/>
                </a:solidFill>
              </a:defRPr>
            </a:lvl9pPr>
          </a:lstStyle>
          <a:p/>
        </p:txBody>
      </p:sp>
      <p:sp>
        <p:nvSpPr>
          <p:cNvPr id="170" name="Google Shape;170;g35b54269671_2_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1" name="Google Shape;171;g35b54269671_2_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2" name="Google Shape;172;g35b54269671_2_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περιεχόμενο" type="obj">
  <p:cSld name="OBJECT">
    <p:spTree>
      <p:nvGrpSpPr>
        <p:cNvPr id="173" name="Shape 173"/>
        <p:cNvGrpSpPr/>
        <p:nvPr/>
      </p:nvGrpSpPr>
      <p:grpSpPr>
        <a:xfrm>
          <a:off x="0" y="0"/>
          <a:ext cx="0" cy="0"/>
          <a:chOff x="0" y="0"/>
          <a:chExt cx="0" cy="0"/>
        </a:xfrm>
      </p:grpSpPr>
      <p:sp>
        <p:nvSpPr>
          <p:cNvPr id="174" name="Google Shape;174;g35b54269671_2_3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5" name="Google Shape;175;g35b54269671_2_3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76" name="Google Shape;176;g35b54269671_2_3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7" name="Google Shape;177;g35b54269671_2_3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8" name="Google Shape;178;g35b54269671_2_3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όνο τίτλος" type="titleOnly">
  <p:cSld name="TITLE_ONLY">
    <p:spTree>
      <p:nvGrpSpPr>
        <p:cNvPr id="179" name="Shape 179"/>
        <p:cNvGrpSpPr/>
        <p:nvPr/>
      </p:nvGrpSpPr>
      <p:grpSpPr>
        <a:xfrm>
          <a:off x="0" y="0"/>
          <a:ext cx="0" cy="0"/>
          <a:chOff x="0" y="0"/>
          <a:chExt cx="0" cy="0"/>
        </a:xfrm>
      </p:grpSpPr>
      <p:sp>
        <p:nvSpPr>
          <p:cNvPr id="180" name="Google Shape;180;g35b54269671_2_4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1" name="Google Shape;181;g35b54269671_2_4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2" name="Google Shape;182;g35b54269671_2_4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3" name="Google Shape;183;g35b54269671_2_4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περιεχόμενο" type="obj">
  <p:cSld name="OBJECT">
    <p:spTree>
      <p:nvGrpSpPr>
        <p:cNvPr id="39" name="Shape 39"/>
        <p:cNvGrpSpPr/>
        <p:nvPr/>
      </p:nvGrpSpPr>
      <p:grpSpPr>
        <a:xfrm>
          <a:off x="0" y="0"/>
          <a:ext cx="0" cy="0"/>
          <a:chOff x="0" y="0"/>
          <a:chExt cx="0" cy="0"/>
        </a:xfrm>
      </p:grpSpPr>
      <p:sp>
        <p:nvSpPr>
          <p:cNvPr id="40" name="Google Shape;40;p14"/>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14"/>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42" name="Google Shape;42;p14"/>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4"/>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4"/>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εφαλίδα ενότητας" type="secHead">
  <p:cSld name="SECTION_HEADER">
    <p:spTree>
      <p:nvGrpSpPr>
        <p:cNvPr id="184" name="Shape 184"/>
        <p:cNvGrpSpPr/>
        <p:nvPr/>
      </p:nvGrpSpPr>
      <p:grpSpPr>
        <a:xfrm>
          <a:off x="0" y="0"/>
          <a:ext cx="0" cy="0"/>
          <a:chOff x="0" y="0"/>
          <a:chExt cx="0" cy="0"/>
        </a:xfrm>
      </p:grpSpPr>
      <p:sp>
        <p:nvSpPr>
          <p:cNvPr id="185" name="Google Shape;185;g35b54269671_2_45"/>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000"/>
              <a:buFont typeface="Trebuchet MS"/>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6" name="Google Shape;186;g35b54269671_2_45"/>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600"/>
              <a:buNone/>
              <a:defRPr sz="20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187" name="Google Shape;187;g35b54269671_2_4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8" name="Google Shape;188;g35b54269671_2_4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9" name="Google Shape;189;g35b54269671_2_4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ύο περιεχόμενα" type="twoObj">
  <p:cSld name="TWO_OBJECTS">
    <p:spTree>
      <p:nvGrpSpPr>
        <p:cNvPr id="190" name="Shape 190"/>
        <p:cNvGrpSpPr/>
        <p:nvPr/>
      </p:nvGrpSpPr>
      <p:grpSpPr>
        <a:xfrm>
          <a:off x="0" y="0"/>
          <a:ext cx="0" cy="0"/>
          <a:chOff x="0" y="0"/>
          <a:chExt cx="0" cy="0"/>
        </a:xfrm>
      </p:grpSpPr>
      <p:sp>
        <p:nvSpPr>
          <p:cNvPr id="191" name="Google Shape;191;g35b54269671_2_51"/>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2" name="Google Shape;192;g35b54269671_2_51"/>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93" name="Google Shape;193;g35b54269671_2_51"/>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194" name="Google Shape;194;g35b54269671_2_5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5" name="Google Shape;195;g35b54269671_2_5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6" name="Google Shape;196;g35b54269671_2_5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Σύγκριση" type="twoTxTwoObj">
  <p:cSld name="TWO_OBJECTS_WITH_TEXT">
    <p:spTree>
      <p:nvGrpSpPr>
        <p:cNvPr id="197" name="Shape 197"/>
        <p:cNvGrpSpPr/>
        <p:nvPr/>
      </p:nvGrpSpPr>
      <p:grpSpPr>
        <a:xfrm>
          <a:off x="0" y="0"/>
          <a:ext cx="0" cy="0"/>
          <a:chOff x="0" y="0"/>
          <a:chExt cx="0" cy="0"/>
        </a:xfrm>
      </p:grpSpPr>
      <p:sp>
        <p:nvSpPr>
          <p:cNvPr id="198" name="Google Shape;198;g35b54269671_2_5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3600"/>
              <a:buFont typeface="Trebuchet MS"/>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9" name="Google Shape;199;g35b54269671_2_5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00" name="Google Shape;200;g35b54269671_2_5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01" name="Google Shape;201;g35b54269671_2_5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None/>
              <a:defRPr b="0" sz="2400"/>
            </a:lvl1pPr>
            <a:lvl2pPr indent="-228600" lvl="1" marL="914400" algn="l">
              <a:lnSpc>
                <a:spcPct val="100000"/>
              </a:lnSpc>
              <a:spcBef>
                <a:spcPts val="1000"/>
              </a:spcBef>
              <a:spcAft>
                <a:spcPts val="0"/>
              </a:spcAft>
              <a:buSzPts val="1600"/>
              <a:buNone/>
              <a:defRPr b="1" sz="2000"/>
            </a:lvl2pPr>
            <a:lvl3pPr indent="-228600" lvl="2" marL="1371600" algn="l">
              <a:lnSpc>
                <a:spcPct val="100000"/>
              </a:lnSpc>
              <a:spcBef>
                <a:spcPts val="1000"/>
              </a:spcBef>
              <a:spcAft>
                <a:spcPts val="0"/>
              </a:spcAft>
              <a:buSzPts val="1440"/>
              <a:buNone/>
              <a:defRPr b="1" sz="1800"/>
            </a:lvl3pPr>
            <a:lvl4pPr indent="-228600" lvl="3" marL="1828800" algn="l">
              <a:lnSpc>
                <a:spcPct val="100000"/>
              </a:lnSpc>
              <a:spcBef>
                <a:spcPts val="1000"/>
              </a:spcBef>
              <a:spcAft>
                <a:spcPts val="0"/>
              </a:spcAft>
              <a:buSzPts val="1280"/>
              <a:buNone/>
              <a:defRPr b="1" sz="1600"/>
            </a:lvl4pPr>
            <a:lvl5pPr indent="-228600" lvl="4" marL="2286000" algn="l">
              <a:lnSpc>
                <a:spcPct val="100000"/>
              </a:lnSpc>
              <a:spcBef>
                <a:spcPts val="1000"/>
              </a:spcBef>
              <a:spcAft>
                <a:spcPts val="0"/>
              </a:spcAft>
              <a:buSzPts val="1280"/>
              <a:buNone/>
              <a:defRPr b="1" sz="1600"/>
            </a:lvl5pPr>
            <a:lvl6pPr indent="-228600" lvl="5" marL="2743200" algn="l">
              <a:lnSpc>
                <a:spcPct val="100000"/>
              </a:lnSpc>
              <a:spcBef>
                <a:spcPts val="1000"/>
              </a:spcBef>
              <a:spcAft>
                <a:spcPts val="0"/>
              </a:spcAft>
              <a:buSzPts val="1280"/>
              <a:buNone/>
              <a:defRPr b="1" sz="1600"/>
            </a:lvl6pPr>
            <a:lvl7pPr indent="-228600" lvl="6" marL="3200400" algn="l">
              <a:lnSpc>
                <a:spcPct val="100000"/>
              </a:lnSpc>
              <a:spcBef>
                <a:spcPts val="1000"/>
              </a:spcBef>
              <a:spcAft>
                <a:spcPts val="0"/>
              </a:spcAft>
              <a:buSzPts val="1280"/>
              <a:buNone/>
              <a:defRPr b="1" sz="1600"/>
            </a:lvl7pPr>
            <a:lvl8pPr indent="-228600" lvl="7" marL="3657600" algn="l">
              <a:lnSpc>
                <a:spcPct val="100000"/>
              </a:lnSpc>
              <a:spcBef>
                <a:spcPts val="1000"/>
              </a:spcBef>
              <a:spcAft>
                <a:spcPts val="0"/>
              </a:spcAft>
              <a:buSzPts val="1280"/>
              <a:buNone/>
              <a:defRPr b="1" sz="1600"/>
            </a:lvl8pPr>
            <a:lvl9pPr indent="-228600" lvl="8" marL="4114800" algn="l">
              <a:lnSpc>
                <a:spcPct val="100000"/>
              </a:lnSpc>
              <a:spcBef>
                <a:spcPts val="1000"/>
              </a:spcBef>
              <a:spcAft>
                <a:spcPts val="0"/>
              </a:spcAft>
              <a:buSzPts val="1280"/>
              <a:buNone/>
              <a:defRPr b="1" sz="1600"/>
            </a:lvl9pPr>
          </a:lstStyle>
          <a:p/>
        </p:txBody>
      </p:sp>
      <p:sp>
        <p:nvSpPr>
          <p:cNvPr id="202" name="Google Shape;202;g35b54269671_2_5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03" name="Google Shape;203;g35b54269671_2_5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4" name="Google Shape;204;g35b54269671_2_5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35b54269671_2_5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ενό" type="blank">
  <p:cSld name="BLANK">
    <p:spTree>
      <p:nvGrpSpPr>
        <p:cNvPr id="206" name="Shape 206"/>
        <p:cNvGrpSpPr/>
        <p:nvPr/>
      </p:nvGrpSpPr>
      <p:grpSpPr>
        <a:xfrm>
          <a:off x="0" y="0"/>
          <a:ext cx="0" cy="0"/>
          <a:chOff x="0" y="0"/>
          <a:chExt cx="0" cy="0"/>
        </a:xfrm>
      </p:grpSpPr>
      <p:sp>
        <p:nvSpPr>
          <p:cNvPr id="207" name="Google Shape;207;g35b54269671_2_6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8" name="Google Shape;208;g35b54269671_2_6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9" name="Google Shape;209;g35b54269671_2_6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Περιεχόμενο με λεζάντα" type="objTx">
  <p:cSld name="OBJECT_WITH_CAPTION_TEXT">
    <p:spTree>
      <p:nvGrpSpPr>
        <p:cNvPr id="210" name="Shape 210"/>
        <p:cNvGrpSpPr/>
        <p:nvPr/>
      </p:nvGrpSpPr>
      <p:grpSpPr>
        <a:xfrm>
          <a:off x="0" y="0"/>
          <a:ext cx="0" cy="0"/>
          <a:chOff x="0" y="0"/>
          <a:chExt cx="0" cy="0"/>
        </a:xfrm>
      </p:grpSpPr>
      <p:sp>
        <p:nvSpPr>
          <p:cNvPr id="211" name="Google Shape;211;g35b54269671_2_71"/>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000"/>
              <a:buFont typeface="Trebuchet MS"/>
              <a:buNone/>
              <a:defRPr sz="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2" name="Google Shape;212;g35b54269671_2_71"/>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13" name="Google Shape;213;g35b54269671_2_71"/>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120"/>
              <a:buNone/>
              <a:defRPr sz="1400"/>
            </a:lvl1pPr>
            <a:lvl2pPr indent="-228600" lvl="1" marL="914400" algn="l">
              <a:lnSpc>
                <a:spcPct val="100000"/>
              </a:lnSpc>
              <a:spcBef>
                <a:spcPts val="1000"/>
              </a:spcBef>
              <a:spcAft>
                <a:spcPts val="0"/>
              </a:spcAft>
              <a:buSzPts val="1120"/>
              <a:buNone/>
              <a:defRPr sz="1400"/>
            </a:lvl2pPr>
            <a:lvl3pPr indent="-228600" lvl="2" marL="1371600" algn="l">
              <a:lnSpc>
                <a:spcPct val="100000"/>
              </a:lnSpc>
              <a:spcBef>
                <a:spcPts val="1000"/>
              </a:spcBef>
              <a:spcAft>
                <a:spcPts val="0"/>
              </a:spcAft>
              <a:buSzPts val="960"/>
              <a:buNone/>
              <a:defRPr sz="1200"/>
            </a:lvl3pPr>
            <a:lvl4pPr indent="-228600" lvl="3" marL="1828800" algn="l">
              <a:lnSpc>
                <a:spcPct val="100000"/>
              </a:lnSpc>
              <a:spcBef>
                <a:spcPts val="1000"/>
              </a:spcBef>
              <a:spcAft>
                <a:spcPts val="0"/>
              </a:spcAft>
              <a:buSzPts val="800"/>
              <a:buNone/>
              <a:defRPr sz="1000"/>
            </a:lvl4pPr>
            <a:lvl5pPr indent="-228600" lvl="4" marL="2286000" algn="l">
              <a:lnSpc>
                <a:spcPct val="100000"/>
              </a:lnSpc>
              <a:spcBef>
                <a:spcPts val="1000"/>
              </a:spcBef>
              <a:spcAft>
                <a:spcPts val="0"/>
              </a:spcAft>
              <a:buSzPts val="800"/>
              <a:buNone/>
              <a:defRPr sz="1000"/>
            </a:lvl5pPr>
            <a:lvl6pPr indent="-228600" lvl="5" marL="2743200" algn="l">
              <a:lnSpc>
                <a:spcPct val="100000"/>
              </a:lnSpc>
              <a:spcBef>
                <a:spcPts val="1000"/>
              </a:spcBef>
              <a:spcAft>
                <a:spcPts val="0"/>
              </a:spcAft>
              <a:buSzPts val="800"/>
              <a:buNone/>
              <a:defRPr sz="1000"/>
            </a:lvl6pPr>
            <a:lvl7pPr indent="-228600" lvl="6" marL="3200400" algn="l">
              <a:lnSpc>
                <a:spcPct val="100000"/>
              </a:lnSpc>
              <a:spcBef>
                <a:spcPts val="1000"/>
              </a:spcBef>
              <a:spcAft>
                <a:spcPts val="0"/>
              </a:spcAft>
              <a:buSzPts val="800"/>
              <a:buNone/>
              <a:defRPr sz="1000"/>
            </a:lvl7pPr>
            <a:lvl8pPr indent="-228600" lvl="7" marL="3657600" algn="l">
              <a:lnSpc>
                <a:spcPct val="100000"/>
              </a:lnSpc>
              <a:spcBef>
                <a:spcPts val="1000"/>
              </a:spcBef>
              <a:spcAft>
                <a:spcPts val="0"/>
              </a:spcAft>
              <a:buSzPts val="800"/>
              <a:buNone/>
              <a:defRPr sz="1000"/>
            </a:lvl8pPr>
            <a:lvl9pPr indent="-228600" lvl="8" marL="4114800" algn="l">
              <a:lnSpc>
                <a:spcPct val="100000"/>
              </a:lnSpc>
              <a:spcBef>
                <a:spcPts val="1000"/>
              </a:spcBef>
              <a:spcAft>
                <a:spcPts val="0"/>
              </a:spcAft>
              <a:buSzPts val="800"/>
              <a:buNone/>
              <a:defRPr sz="1000"/>
            </a:lvl9pPr>
          </a:lstStyle>
          <a:p/>
        </p:txBody>
      </p:sp>
      <p:sp>
        <p:nvSpPr>
          <p:cNvPr id="214" name="Google Shape;214;g35b54269671_2_7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5" name="Google Shape;215;g35b54269671_2_7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6" name="Google Shape;216;g35b54269671_2_7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ικόνα με λεζάντα" type="picTx">
  <p:cSld name="PICTURE_WITH_CAPTION_TEXT">
    <p:spTree>
      <p:nvGrpSpPr>
        <p:cNvPr id="217" name="Shape 217"/>
        <p:cNvGrpSpPr/>
        <p:nvPr/>
      </p:nvGrpSpPr>
      <p:grpSpPr>
        <a:xfrm>
          <a:off x="0" y="0"/>
          <a:ext cx="0" cy="0"/>
          <a:chOff x="0" y="0"/>
          <a:chExt cx="0" cy="0"/>
        </a:xfrm>
      </p:grpSpPr>
      <p:sp>
        <p:nvSpPr>
          <p:cNvPr id="218" name="Google Shape;218;g35b54269671_2_78"/>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2400"/>
              <a:buFont typeface="Trebuchet MS"/>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9" name="Google Shape;219;g35b54269671_2_78"/>
          <p:cNvSpPr/>
          <p:nvPr>
            <p:ph idx="2" type="pic"/>
          </p:nvPr>
        </p:nvSpPr>
        <p:spPr>
          <a:xfrm>
            <a:off x="677334" y="609600"/>
            <a:ext cx="8596668" cy="3845718"/>
          </a:xfrm>
          <a:prstGeom prst="rect">
            <a:avLst/>
          </a:prstGeom>
          <a:noFill/>
          <a:ln>
            <a:noFill/>
          </a:ln>
        </p:spPr>
      </p:sp>
      <p:sp>
        <p:nvSpPr>
          <p:cNvPr id="220" name="Google Shape;220;g35b54269671_2_78"/>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960"/>
              <a:buNone/>
              <a:defRPr sz="1200"/>
            </a:lvl1pPr>
            <a:lvl2pPr indent="-228600" lvl="1" marL="914400" algn="l">
              <a:lnSpc>
                <a:spcPct val="100000"/>
              </a:lnSpc>
              <a:spcBef>
                <a:spcPts val="1000"/>
              </a:spcBef>
              <a:spcAft>
                <a:spcPts val="0"/>
              </a:spcAft>
              <a:buSzPts val="960"/>
              <a:buNone/>
              <a:defRPr sz="1200"/>
            </a:lvl2pPr>
            <a:lvl3pPr indent="-228600" lvl="2" marL="1371600" algn="l">
              <a:lnSpc>
                <a:spcPct val="100000"/>
              </a:lnSpc>
              <a:spcBef>
                <a:spcPts val="1000"/>
              </a:spcBef>
              <a:spcAft>
                <a:spcPts val="0"/>
              </a:spcAft>
              <a:buSzPts val="800"/>
              <a:buNone/>
              <a:defRPr sz="1000"/>
            </a:lvl3pPr>
            <a:lvl4pPr indent="-228600" lvl="3" marL="1828800" algn="l">
              <a:lnSpc>
                <a:spcPct val="100000"/>
              </a:lnSpc>
              <a:spcBef>
                <a:spcPts val="1000"/>
              </a:spcBef>
              <a:spcAft>
                <a:spcPts val="0"/>
              </a:spcAft>
              <a:buSzPts val="720"/>
              <a:buNone/>
              <a:defRPr sz="900"/>
            </a:lvl4pPr>
            <a:lvl5pPr indent="-228600" lvl="4" marL="2286000" algn="l">
              <a:lnSpc>
                <a:spcPct val="100000"/>
              </a:lnSpc>
              <a:spcBef>
                <a:spcPts val="1000"/>
              </a:spcBef>
              <a:spcAft>
                <a:spcPts val="0"/>
              </a:spcAft>
              <a:buSzPts val="720"/>
              <a:buNone/>
              <a:defRPr sz="900"/>
            </a:lvl5pPr>
            <a:lvl6pPr indent="-228600" lvl="5" marL="2743200" algn="l">
              <a:lnSpc>
                <a:spcPct val="100000"/>
              </a:lnSpc>
              <a:spcBef>
                <a:spcPts val="1000"/>
              </a:spcBef>
              <a:spcAft>
                <a:spcPts val="0"/>
              </a:spcAft>
              <a:buSzPts val="720"/>
              <a:buNone/>
              <a:defRPr sz="900"/>
            </a:lvl6pPr>
            <a:lvl7pPr indent="-228600" lvl="6" marL="3200400" algn="l">
              <a:lnSpc>
                <a:spcPct val="100000"/>
              </a:lnSpc>
              <a:spcBef>
                <a:spcPts val="1000"/>
              </a:spcBef>
              <a:spcAft>
                <a:spcPts val="0"/>
              </a:spcAft>
              <a:buSzPts val="720"/>
              <a:buNone/>
              <a:defRPr sz="900"/>
            </a:lvl7pPr>
            <a:lvl8pPr indent="-228600" lvl="7" marL="3657600" algn="l">
              <a:lnSpc>
                <a:spcPct val="100000"/>
              </a:lnSpc>
              <a:spcBef>
                <a:spcPts val="1000"/>
              </a:spcBef>
              <a:spcAft>
                <a:spcPts val="0"/>
              </a:spcAft>
              <a:buSzPts val="720"/>
              <a:buNone/>
              <a:defRPr sz="900"/>
            </a:lvl8pPr>
            <a:lvl9pPr indent="-228600" lvl="8" marL="4114800" algn="l">
              <a:lnSpc>
                <a:spcPct val="100000"/>
              </a:lnSpc>
              <a:spcBef>
                <a:spcPts val="1000"/>
              </a:spcBef>
              <a:spcAft>
                <a:spcPts val="0"/>
              </a:spcAft>
              <a:buSzPts val="720"/>
              <a:buNone/>
              <a:defRPr sz="900"/>
            </a:lvl9pPr>
          </a:lstStyle>
          <a:p/>
        </p:txBody>
      </p:sp>
      <p:sp>
        <p:nvSpPr>
          <p:cNvPr id="221" name="Google Shape;221;g35b54269671_2_7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2" name="Google Shape;222;g35b54269671_2_7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
        <p:nvSpPr>
          <p:cNvPr id="223" name="Google Shape;223;g35b54269671_2_7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λεζάντα">
  <p:cSld name="Τίτλος και λεζάντα">
    <p:spTree>
      <p:nvGrpSpPr>
        <p:cNvPr id="224" name="Shape 224"/>
        <p:cNvGrpSpPr/>
        <p:nvPr/>
      </p:nvGrpSpPr>
      <p:grpSpPr>
        <a:xfrm>
          <a:off x="0" y="0"/>
          <a:ext cx="0" cy="0"/>
          <a:chOff x="0" y="0"/>
          <a:chExt cx="0" cy="0"/>
        </a:xfrm>
      </p:grpSpPr>
      <p:sp>
        <p:nvSpPr>
          <p:cNvPr id="225" name="Google Shape;225;g35b54269671_2_85"/>
          <p:cNvSpPr txBox="1"/>
          <p:nvPr>
            <p:ph type="title"/>
          </p:nvPr>
        </p:nvSpPr>
        <p:spPr>
          <a:xfrm>
            <a:off x="677335" y="609600"/>
            <a:ext cx="8596668" cy="3403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6" name="Google Shape;226;g35b54269671_2_85"/>
          <p:cNvSpPr txBox="1"/>
          <p:nvPr>
            <p:ph idx="1"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27" name="Google Shape;227;g35b54269671_2_8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8" name="Google Shape;228;g35b54269671_2_8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9" name="Google Shape;229;g35b54269671_2_8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ισαγωγικά με λεζάντα">
  <p:cSld name="Εισαγωγικά με λεζάντα">
    <p:spTree>
      <p:nvGrpSpPr>
        <p:cNvPr id="230" name="Shape 230"/>
        <p:cNvGrpSpPr/>
        <p:nvPr/>
      </p:nvGrpSpPr>
      <p:grpSpPr>
        <a:xfrm>
          <a:off x="0" y="0"/>
          <a:ext cx="0" cy="0"/>
          <a:chOff x="0" y="0"/>
          <a:chExt cx="0" cy="0"/>
        </a:xfrm>
      </p:grpSpPr>
      <p:sp>
        <p:nvSpPr>
          <p:cNvPr id="231" name="Google Shape;231;g35b54269671_2_91"/>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2" name="Google Shape;232;g35b54269671_2_91"/>
          <p:cNvSpPr txBox="1"/>
          <p:nvPr>
            <p:ph idx="1" type="body"/>
          </p:nvPr>
        </p:nvSpPr>
        <p:spPr>
          <a:xfrm>
            <a:off x="1366139" y="3632200"/>
            <a:ext cx="7224524" cy="381000"/>
          </a:xfrm>
          <a:prstGeom prst="rect">
            <a:avLst/>
          </a:prstGeom>
          <a:noFill/>
          <a:ln>
            <a:noFill/>
          </a:ln>
        </p:spPr>
        <p:txBody>
          <a:bodyPr anchorCtr="0" anchor="ctr" bIns="45700" lIns="91425" spcFirstLastPara="1" rIns="91425" wrap="square" tIns="45700">
            <a:noAutofit/>
          </a:bodyPr>
          <a:lstStyle>
            <a:lvl1pPr indent="-228600" lvl="0" marL="457200" algn="l">
              <a:lnSpc>
                <a:spcPct val="100000"/>
              </a:lnSpc>
              <a:spcBef>
                <a:spcPts val="1000"/>
              </a:spcBef>
              <a:spcAft>
                <a:spcPts val="0"/>
              </a:spcAft>
              <a:buSzPts val="1280"/>
              <a:buFont typeface="Trebuchet MS"/>
              <a:buNone/>
              <a:defRPr sz="1600">
                <a:solidFill>
                  <a:srgbClr val="7F7F7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33" name="Google Shape;233;g35b54269671_2_91"/>
          <p:cNvSpPr txBox="1"/>
          <p:nvPr>
            <p:ph idx="2" type="body"/>
          </p:nvPr>
        </p:nvSpPr>
        <p:spPr>
          <a:xfrm>
            <a:off x="677335" y="4470400"/>
            <a:ext cx="8596668" cy="1570962"/>
          </a:xfrm>
          <a:prstGeom prst="rect">
            <a:avLst/>
          </a:prstGeom>
          <a:noFill/>
          <a:ln>
            <a:noFill/>
          </a:ln>
        </p:spPr>
        <p:txBody>
          <a:bodyPr anchorCtr="0" anchor="ctr"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34" name="Google Shape;234;g35b54269671_2_9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5" name="Google Shape;235;g35b54269671_2_9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6" name="Google Shape;236;g35b54269671_2_9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
        <p:nvSpPr>
          <p:cNvPr id="237" name="Google Shape;237;g35b54269671_2_91"/>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l-G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38" name="Google Shape;238;g35b54269671_2_91"/>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l-G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άρτα ονόματος">
  <p:cSld name="Κάρτα ονόματος">
    <p:spTree>
      <p:nvGrpSpPr>
        <p:cNvPr id="239" name="Shape 239"/>
        <p:cNvGrpSpPr/>
        <p:nvPr/>
      </p:nvGrpSpPr>
      <p:grpSpPr>
        <a:xfrm>
          <a:off x="0" y="0"/>
          <a:ext cx="0" cy="0"/>
          <a:chOff x="0" y="0"/>
          <a:chExt cx="0" cy="0"/>
        </a:xfrm>
      </p:grpSpPr>
      <p:sp>
        <p:nvSpPr>
          <p:cNvPr id="240" name="Google Shape;240;g35b54269671_2_100"/>
          <p:cNvSpPr txBox="1"/>
          <p:nvPr>
            <p:ph type="title"/>
          </p:nvPr>
        </p:nvSpPr>
        <p:spPr>
          <a:xfrm>
            <a:off x="677335" y="1931988"/>
            <a:ext cx="8596668" cy="2595460"/>
          </a:xfrm>
          <a:prstGeom prst="rect">
            <a:avLst/>
          </a:prstGeom>
          <a:noFill/>
          <a:ln>
            <a:noFill/>
          </a:ln>
        </p:spPr>
        <p:txBody>
          <a:bodyPr anchorCtr="0" anchor="b"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1" name="Google Shape;241;g35b54269671_2_100"/>
          <p:cNvSpPr txBox="1"/>
          <p:nvPr>
            <p:ph idx="1"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3F3F3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42" name="Google Shape;242;g35b54269671_2_10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g35b54269671_2_10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4" name="Google Shape;244;g35b54269671_2_10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άρτα ονόματος με φράση">
  <p:cSld name="Κάρτα ονόματος με φράση">
    <p:spTree>
      <p:nvGrpSpPr>
        <p:cNvPr id="245" name="Shape 245"/>
        <p:cNvGrpSpPr/>
        <p:nvPr/>
      </p:nvGrpSpPr>
      <p:grpSpPr>
        <a:xfrm>
          <a:off x="0" y="0"/>
          <a:ext cx="0" cy="0"/>
          <a:chOff x="0" y="0"/>
          <a:chExt cx="0" cy="0"/>
        </a:xfrm>
      </p:grpSpPr>
      <p:sp>
        <p:nvSpPr>
          <p:cNvPr id="246" name="Google Shape;246;g35b54269671_2_106"/>
          <p:cNvSpPr txBox="1"/>
          <p:nvPr>
            <p:ph type="title"/>
          </p:nvPr>
        </p:nvSpPr>
        <p:spPr>
          <a:xfrm>
            <a:off x="931334" y="609600"/>
            <a:ext cx="8094134"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7" name="Google Shape;247;g35b54269671_2_106"/>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rgbClr val="3F3F3F"/>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48" name="Google Shape;248;g35b54269671_2_106"/>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49" name="Google Shape;249;g35b54269671_2_10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0" name="Google Shape;250;g35b54269671_2_10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1" name="Google Shape;251;g35b54269671_2_10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
        <p:nvSpPr>
          <p:cNvPr id="252" name="Google Shape;252;g35b54269671_2_106"/>
          <p:cNvSpPr txBox="1"/>
          <p:nvPr/>
        </p:nvSpPr>
        <p:spPr>
          <a:xfrm>
            <a:off x="541870" y="790378"/>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l-G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
        <p:nvSpPr>
          <p:cNvPr id="253" name="Google Shape;253;g35b54269671_2_106"/>
          <p:cNvSpPr txBox="1"/>
          <p:nvPr/>
        </p:nvSpPr>
        <p:spPr>
          <a:xfrm>
            <a:off x="8893011" y="288655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8000"/>
              <a:buFont typeface="Arial"/>
              <a:buNone/>
            </a:pPr>
            <a:r>
              <a:rPr b="0" i="0" lang="el-GR" sz="8000" u="none" cap="none" strike="noStrike">
                <a:solidFill>
                  <a:srgbClr val="9EDFF5"/>
                </a:solidFill>
                <a:latin typeface="Arial"/>
                <a:ea typeface="Arial"/>
                <a:cs typeface="Arial"/>
                <a:sym typeface="Arial"/>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Μόνο τίτλος" type="titleOnly">
  <p:cSld name="TITLE_ONLY">
    <p:spTree>
      <p:nvGrpSpPr>
        <p:cNvPr id="45" name="Shape 45"/>
        <p:cNvGrpSpPr/>
        <p:nvPr/>
      </p:nvGrpSpPr>
      <p:grpSpPr>
        <a:xfrm>
          <a:off x="0" y="0"/>
          <a:ext cx="0" cy="0"/>
          <a:chOff x="0" y="0"/>
          <a:chExt cx="0" cy="0"/>
        </a:xfrm>
      </p:grpSpPr>
      <p:sp>
        <p:nvSpPr>
          <p:cNvPr id="46" name="Google Shape;46;p1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ue ή False">
  <p:cSld name="True ή False">
    <p:spTree>
      <p:nvGrpSpPr>
        <p:cNvPr id="254" name="Shape 254"/>
        <p:cNvGrpSpPr/>
        <p:nvPr/>
      </p:nvGrpSpPr>
      <p:grpSpPr>
        <a:xfrm>
          <a:off x="0" y="0"/>
          <a:ext cx="0" cy="0"/>
          <a:chOff x="0" y="0"/>
          <a:chExt cx="0" cy="0"/>
        </a:xfrm>
      </p:grpSpPr>
      <p:sp>
        <p:nvSpPr>
          <p:cNvPr id="255" name="Google Shape;255;g35b54269671_2_115"/>
          <p:cNvSpPr txBox="1"/>
          <p:nvPr>
            <p:ph type="title"/>
          </p:nvPr>
        </p:nvSpPr>
        <p:spPr>
          <a:xfrm>
            <a:off x="685799" y="609600"/>
            <a:ext cx="8588203" cy="3022600"/>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4400"/>
              <a:buFont typeface="Trebuchet MS"/>
              <a:buNone/>
              <a:defRPr b="0" sz="44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6" name="Google Shape;256;g35b54269671_2_115"/>
          <p:cNvSpPr txBox="1"/>
          <p:nvPr>
            <p:ph idx="1" type="body"/>
          </p:nvPr>
        </p:nvSpPr>
        <p:spPr>
          <a:xfrm>
            <a:off x="677332" y="4013200"/>
            <a:ext cx="8596669" cy="514248"/>
          </a:xfrm>
          <a:prstGeom prst="rect">
            <a:avLst/>
          </a:prstGeom>
          <a:noFill/>
          <a:ln>
            <a:noFill/>
          </a:ln>
        </p:spPr>
        <p:txBody>
          <a:bodyPr anchorCtr="0" anchor="b" bIns="45700" lIns="91425" spcFirstLastPara="1" rIns="91425" wrap="square" tIns="45700">
            <a:noAutofit/>
          </a:bodyPr>
          <a:lstStyle>
            <a:lvl1pPr indent="-228600" lvl="0" marL="457200" algn="l">
              <a:lnSpc>
                <a:spcPct val="100000"/>
              </a:lnSpc>
              <a:spcBef>
                <a:spcPts val="1000"/>
              </a:spcBef>
              <a:spcAft>
                <a:spcPts val="0"/>
              </a:spcAft>
              <a:buSzPts val="1920"/>
              <a:buFont typeface="Trebuchet MS"/>
              <a:buNone/>
              <a:defRPr sz="2400">
                <a:solidFill>
                  <a:schemeClr val="accent1"/>
                </a:solidFill>
              </a:defRPr>
            </a:lvl1pPr>
            <a:lvl2pPr indent="-228600" lvl="1" marL="914400" algn="l">
              <a:lnSpc>
                <a:spcPct val="100000"/>
              </a:lnSpc>
              <a:spcBef>
                <a:spcPts val="1000"/>
              </a:spcBef>
              <a:spcAft>
                <a:spcPts val="0"/>
              </a:spcAft>
              <a:buSzPts val="1280"/>
              <a:buFont typeface="Trebuchet MS"/>
              <a:buNone/>
              <a:defRPr/>
            </a:lvl2pPr>
            <a:lvl3pPr indent="-228600" lvl="2" marL="1371600" algn="l">
              <a:lnSpc>
                <a:spcPct val="100000"/>
              </a:lnSpc>
              <a:spcBef>
                <a:spcPts val="1000"/>
              </a:spcBef>
              <a:spcAft>
                <a:spcPts val="0"/>
              </a:spcAft>
              <a:buSzPts val="1120"/>
              <a:buFont typeface="Trebuchet MS"/>
              <a:buNone/>
              <a:defRPr/>
            </a:lvl3pPr>
            <a:lvl4pPr indent="-228600" lvl="3" marL="1828800" algn="l">
              <a:lnSpc>
                <a:spcPct val="100000"/>
              </a:lnSpc>
              <a:spcBef>
                <a:spcPts val="1000"/>
              </a:spcBef>
              <a:spcAft>
                <a:spcPts val="0"/>
              </a:spcAft>
              <a:buSzPts val="960"/>
              <a:buFont typeface="Trebuchet MS"/>
              <a:buNone/>
              <a:defRPr/>
            </a:lvl4pPr>
            <a:lvl5pPr indent="-228600" lvl="4" marL="2286000" algn="l">
              <a:lnSpc>
                <a:spcPct val="100000"/>
              </a:lnSpc>
              <a:spcBef>
                <a:spcPts val="1000"/>
              </a:spcBef>
              <a:spcAft>
                <a:spcPts val="0"/>
              </a:spcAft>
              <a:buSzPts val="960"/>
              <a:buFont typeface="Trebuchet MS"/>
              <a:buNone/>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57" name="Google Shape;257;g35b54269671_2_115"/>
          <p:cNvSpPr txBox="1"/>
          <p:nvPr>
            <p:ph idx="2" type="body"/>
          </p:nvPr>
        </p:nvSpPr>
        <p:spPr>
          <a:xfrm>
            <a:off x="677335" y="4527448"/>
            <a:ext cx="8596668" cy="1513914"/>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000"/>
              </a:spcBef>
              <a:spcAft>
                <a:spcPts val="0"/>
              </a:spcAft>
              <a:buSzPts val="1440"/>
              <a:buNone/>
              <a:defRPr sz="1800">
                <a:solidFill>
                  <a:srgbClr val="7F7F7F"/>
                </a:solidFill>
              </a:defRPr>
            </a:lvl1pPr>
            <a:lvl2pPr indent="-228600" lvl="1" marL="914400" algn="l">
              <a:lnSpc>
                <a:spcPct val="100000"/>
              </a:lnSpc>
              <a:spcBef>
                <a:spcPts val="1000"/>
              </a:spcBef>
              <a:spcAft>
                <a:spcPts val="0"/>
              </a:spcAft>
              <a:buSzPts val="1440"/>
              <a:buNone/>
              <a:defRPr sz="1800">
                <a:solidFill>
                  <a:srgbClr val="888888"/>
                </a:solidFill>
              </a:defRPr>
            </a:lvl2pPr>
            <a:lvl3pPr indent="-228600" lvl="2" marL="1371600" algn="l">
              <a:lnSpc>
                <a:spcPct val="100000"/>
              </a:lnSpc>
              <a:spcBef>
                <a:spcPts val="1000"/>
              </a:spcBef>
              <a:spcAft>
                <a:spcPts val="0"/>
              </a:spcAft>
              <a:buSzPts val="1280"/>
              <a:buNone/>
              <a:defRPr sz="1600">
                <a:solidFill>
                  <a:srgbClr val="888888"/>
                </a:solidFill>
              </a:defRPr>
            </a:lvl3pPr>
            <a:lvl4pPr indent="-228600" lvl="3" marL="1828800" algn="l">
              <a:lnSpc>
                <a:spcPct val="100000"/>
              </a:lnSpc>
              <a:spcBef>
                <a:spcPts val="1000"/>
              </a:spcBef>
              <a:spcAft>
                <a:spcPts val="0"/>
              </a:spcAft>
              <a:buSzPts val="1120"/>
              <a:buNone/>
              <a:defRPr sz="1400">
                <a:solidFill>
                  <a:srgbClr val="888888"/>
                </a:solidFill>
              </a:defRPr>
            </a:lvl4pPr>
            <a:lvl5pPr indent="-228600" lvl="4" marL="2286000" algn="l">
              <a:lnSpc>
                <a:spcPct val="100000"/>
              </a:lnSpc>
              <a:spcBef>
                <a:spcPts val="1000"/>
              </a:spcBef>
              <a:spcAft>
                <a:spcPts val="0"/>
              </a:spcAft>
              <a:buSzPts val="1120"/>
              <a:buNone/>
              <a:defRPr sz="1400">
                <a:solidFill>
                  <a:srgbClr val="888888"/>
                </a:solidFill>
              </a:defRPr>
            </a:lvl5pPr>
            <a:lvl6pPr indent="-228600" lvl="5" marL="2743200" algn="l">
              <a:lnSpc>
                <a:spcPct val="100000"/>
              </a:lnSpc>
              <a:spcBef>
                <a:spcPts val="1000"/>
              </a:spcBef>
              <a:spcAft>
                <a:spcPts val="0"/>
              </a:spcAft>
              <a:buSzPts val="1120"/>
              <a:buNone/>
              <a:defRPr sz="1400">
                <a:solidFill>
                  <a:srgbClr val="888888"/>
                </a:solidFill>
              </a:defRPr>
            </a:lvl6pPr>
            <a:lvl7pPr indent="-228600" lvl="6" marL="3200400" algn="l">
              <a:lnSpc>
                <a:spcPct val="100000"/>
              </a:lnSpc>
              <a:spcBef>
                <a:spcPts val="1000"/>
              </a:spcBef>
              <a:spcAft>
                <a:spcPts val="0"/>
              </a:spcAft>
              <a:buSzPts val="1120"/>
              <a:buNone/>
              <a:defRPr sz="1400">
                <a:solidFill>
                  <a:srgbClr val="888888"/>
                </a:solidFill>
              </a:defRPr>
            </a:lvl7pPr>
            <a:lvl8pPr indent="-228600" lvl="7" marL="3657600" algn="l">
              <a:lnSpc>
                <a:spcPct val="100000"/>
              </a:lnSpc>
              <a:spcBef>
                <a:spcPts val="1000"/>
              </a:spcBef>
              <a:spcAft>
                <a:spcPts val="0"/>
              </a:spcAft>
              <a:buSzPts val="1120"/>
              <a:buNone/>
              <a:defRPr sz="1400">
                <a:solidFill>
                  <a:srgbClr val="888888"/>
                </a:solidFill>
              </a:defRPr>
            </a:lvl8pPr>
            <a:lvl9pPr indent="-228600" lvl="8" marL="4114800" algn="l">
              <a:lnSpc>
                <a:spcPct val="100000"/>
              </a:lnSpc>
              <a:spcBef>
                <a:spcPts val="1000"/>
              </a:spcBef>
              <a:spcAft>
                <a:spcPts val="0"/>
              </a:spcAft>
              <a:buSzPts val="1120"/>
              <a:buNone/>
              <a:defRPr sz="1400">
                <a:solidFill>
                  <a:srgbClr val="888888"/>
                </a:solidFill>
              </a:defRPr>
            </a:lvl9pPr>
          </a:lstStyle>
          <a:p/>
        </p:txBody>
      </p:sp>
      <p:sp>
        <p:nvSpPr>
          <p:cNvPr id="258" name="Google Shape;258;g35b54269671_2_115"/>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9" name="Google Shape;259;g35b54269671_2_115"/>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0" name="Google Shape;260;g35b54269671_2_115"/>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Τίτλος και Κατακόρυφο κείμενο" type="vertTx">
  <p:cSld name="VERTICAL_TEXT">
    <p:spTree>
      <p:nvGrpSpPr>
        <p:cNvPr id="261" name="Shape 261"/>
        <p:cNvGrpSpPr/>
        <p:nvPr/>
      </p:nvGrpSpPr>
      <p:grpSpPr>
        <a:xfrm>
          <a:off x="0" y="0"/>
          <a:ext cx="0" cy="0"/>
          <a:chOff x="0" y="0"/>
          <a:chExt cx="0" cy="0"/>
        </a:xfrm>
      </p:grpSpPr>
      <p:sp>
        <p:nvSpPr>
          <p:cNvPr id="262" name="Google Shape;262;g35b54269671_2_12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3" name="Google Shape;263;g35b54269671_2_122"/>
          <p:cNvSpPr txBox="1"/>
          <p:nvPr>
            <p:ph idx="1" type="body"/>
          </p:nvPr>
        </p:nvSpPr>
        <p:spPr>
          <a:xfrm rot="5400000">
            <a:off x="3035281" y="-197358"/>
            <a:ext cx="3880773" cy="8596668"/>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64" name="Google Shape;264;g35b54269671_2_12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5" name="Google Shape;265;g35b54269671_2_12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6" name="Google Shape;266;g35b54269671_2_12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ατακόρυφος τίτλος και Κείμενο" type="vertTitleAndTx">
  <p:cSld name="VERTICAL_TITLE_AND_VERTICAL_TEXT">
    <p:spTree>
      <p:nvGrpSpPr>
        <p:cNvPr id="267" name="Shape 267"/>
        <p:cNvGrpSpPr/>
        <p:nvPr/>
      </p:nvGrpSpPr>
      <p:grpSpPr>
        <a:xfrm>
          <a:off x="0" y="0"/>
          <a:ext cx="0" cy="0"/>
          <a:chOff x="0" y="0"/>
          <a:chExt cx="0" cy="0"/>
        </a:xfrm>
      </p:grpSpPr>
      <p:sp>
        <p:nvSpPr>
          <p:cNvPr id="268" name="Google Shape;268;g35b54269671_2_128"/>
          <p:cNvSpPr txBox="1"/>
          <p:nvPr>
            <p:ph type="title"/>
          </p:nvPr>
        </p:nvSpPr>
        <p:spPr>
          <a:xfrm rot="5400000">
            <a:off x="5994319" y="2582953"/>
            <a:ext cx="5251451" cy="1304743"/>
          </a:xfrm>
          <a:prstGeom prst="rect">
            <a:avLst/>
          </a:prstGeom>
          <a:noFill/>
          <a:ln>
            <a:noFill/>
          </a:ln>
        </p:spPr>
        <p:txBody>
          <a:bodyPr anchorCtr="0" anchor="ctr" bIns="45700" lIns="91425" spcFirstLastPara="1" rIns="91425" wrap="square" tIns="45700">
            <a:normAutofit/>
          </a:bodyPr>
          <a:lstStyle>
            <a:lvl1pPr lvl="0" algn="l">
              <a:lnSpc>
                <a:spcPct val="100000"/>
              </a:lnSpc>
              <a:spcBef>
                <a:spcPts val="0"/>
              </a:spcBef>
              <a:spcAft>
                <a:spcPts val="0"/>
              </a:spcAft>
              <a:buClr>
                <a:schemeClr val="accen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9" name="Google Shape;269;g35b54269671_2_128"/>
          <p:cNvSpPr txBox="1"/>
          <p:nvPr>
            <p:ph idx="1" type="body"/>
          </p:nvPr>
        </p:nvSpPr>
        <p:spPr>
          <a:xfrm rot="5400000">
            <a:off x="1581685" y="-294750"/>
            <a:ext cx="5251450" cy="7060150"/>
          </a:xfrm>
          <a:prstGeom prst="rect">
            <a:avLst/>
          </a:prstGeom>
          <a:noFill/>
          <a:ln>
            <a:noFill/>
          </a:ln>
        </p:spPr>
        <p:txBody>
          <a:bodyPr anchorCtr="0" anchor="t" bIns="45700" lIns="91425" spcFirstLastPara="1" rIns="91425" wrap="square" tIns="45700">
            <a:normAutofit/>
          </a:bodyPr>
          <a:lstStyle>
            <a:lvl1pPr indent="-320040" lvl="0" marL="457200" algn="l">
              <a:lnSpc>
                <a:spcPct val="100000"/>
              </a:lnSpc>
              <a:spcBef>
                <a:spcPts val="1000"/>
              </a:spcBef>
              <a:spcAft>
                <a:spcPts val="0"/>
              </a:spcAft>
              <a:buSzPts val="1440"/>
              <a:buChar char="►"/>
              <a:defRPr/>
            </a:lvl1pPr>
            <a:lvl2pPr indent="-320040" lvl="1" marL="914400" algn="l">
              <a:lnSpc>
                <a:spcPct val="100000"/>
              </a:lnSpc>
              <a:spcBef>
                <a:spcPts val="1000"/>
              </a:spcBef>
              <a:spcAft>
                <a:spcPts val="0"/>
              </a:spcAft>
              <a:buSzPts val="1440"/>
              <a:buChar char="►"/>
              <a:defRPr/>
            </a:lvl2pPr>
            <a:lvl3pPr indent="-320039" lvl="2" marL="1371600" algn="l">
              <a:lnSpc>
                <a:spcPct val="100000"/>
              </a:lnSpc>
              <a:spcBef>
                <a:spcPts val="1000"/>
              </a:spcBef>
              <a:spcAft>
                <a:spcPts val="0"/>
              </a:spcAft>
              <a:buSzPts val="1440"/>
              <a:buChar char="►"/>
              <a:defRPr/>
            </a:lvl3pPr>
            <a:lvl4pPr indent="-320039" lvl="3" marL="1828800" algn="l">
              <a:lnSpc>
                <a:spcPct val="100000"/>
              </a:lnSpc>
              <a:spcBef>
                <a:spcPts val="1000"/>
              </a:spcBef>
              <a:spcAft>
                <a:spcPts val="0"/>
              </a:spcAft>
              <a:buSzPts val="1440"/>
              <a:buChar char="►"/>
              <a:defRPr/>
            </a:lvl4pPr>
            <a:lvl5pPr indent="-320039" lvl="4" marL="2286000" algn="l">
              <a:lnSpc>
                <a:spcPct val="100000"/>
              </a:lnSpc>
              <a:spcBef>
                <a:spcPts val="1000"/>
              </a:spcBef>
              <a:spcAft>
                <a:spcPts val="0"/>
              </a:spcAft>
              <a:buSzPts val="1440"/>
              <a:buChar char="►"/>
              <a:defRPr/>
            </a:lvl5pPr>
            <a:lvl6pPr indent="-320039" lvl="5" marL="2743200" algn="l">
              <a:lnSpc>
                <a:spcPct val="100000"/>
              </a:lnSpc>
              <a:spcBef>
                <a:spcPts val="1000"/>
              </a:spcBef>
              <a:spcAft>
                <a:spcPts val="0"/>
              </a:spcAft>
              <a:buSzPts val="1440"/>
              <a:buChar char="►"/>
              <a:defRPr/>
            </a:lvl6pPr>
            <a:lvl7pPr indent="-320039" lvl="6" marL="3200400" algn="l">
              <a:lnSpc>
                <a:spcPct val="100000"/>
              </a:lnSpc>
              <a:spcBef>
                <a:spcPts val="1000"/>
              </a:spcBef>
              <a:spcAft>
                <a:spcPts val="0"/>
              </a:spcAft>
              <a:buSzPts val="1440"/>
              <a:buChar char="►"/>
              <a:defRPr/>
            </a:lvl7pPr>
            <a:lvl8pPr indent="-320040" lvl="7" marL="3657600" algn="l">
              <a:lnSpc>
                <a:spcPct val="100000"/>
              </a:lnSpc>
              <a:spcBef>
                <a:spcPts val="1000"/>
              </a:spcBef>
              <a:spcAft>
                <a:spcPts val="0"/>
              </a:spcAft>
              <a:buSzPts val="1440"/>
              <a:buChar char="►"/>
              <a:defRPr/>
            </a:lvl8pPr>
            <a:lvl9pPr indent="-320040" lvl="8" marL="4114800" algn="l">
              <a:lnSpc>
                <a:spcPct val="100000"/>
              </a:lnSpc>
              <a:spcBef>
                <a:spcPts val="1000"/>
              </a:spcBef>
              <a:spcAft>
                <a:spcPts val="0"/>
              </a:spcAft>
              <a:buSzPts val="1440"/>
              <a:buChar char="►"/>
              <a:defRPr/>
            </a:lvl9pPr>
          </a:lstStyle>
          <a:p/>
        </p:txBody>
      </p:sp>
      <p:sp>
        <p:nvSpPr>
          <p:cNvPr id="270" name="Google Shape;270;g35b54269671_2_12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1" name="Google Shape;271;g35b54269671_2_12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2" name="Google Shape;272;g35b54269671_2_12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εφαλίδα ενότητας" type="secHead">
  <p:cSld name="SECTION_HEADER">
    <p:spTree>
      <p:nvGrpSpPr>
        <p:cNvPr id="50" name="Shape 50"/>
        <p:cNvGrpSpPr/>
        <p:nvPr/>
      </p:nvGrpSpPr>
      <p:grpSpPr>
        <a:xfrm>
          <a:off x="0" y="0"/>
          <a:ext cx="0" cy="0"/>
          <a:chOff x="0" y="0"/>
          <a:chExt cx="0" cy="0"/>
        </a:xfrm>
      </p:grpSpPr>
      <p:sp>
        <p:nvSpPr>
          <p:cNvPr id="51" name="Google Shape;51;p16"/>
          <p:cNvSpPr txBox="1"/>
          <p:nvPr>
            <p:ph type="title"/>
          </p:nvPr>
        </p:nvSpPr>
        <p:spPr>
          <a:xfrm>
            <a:off x="677335" y="2700867"/>
            <a:ext cx="8596668" cy="1826581"/>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4000"/>
              <a:buFont typeface="Trebuchet MS"/>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6"/>
          <p:cNvSpPr txBox="1"/>
          <p:nvPr>
            <p:ph idx="1" type="body"/>
          </p:nvPr>
        </p:nvSpPr>
        <p:spPr>
          <a:xfrm>
            <a:off x="677335" y="4527448"/>
            <a:ext cx="859666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a:solidFill>
                  <a:srgbClr val="7F7F7F"/>
                </a:solidFill>
              </a:defRPr>
            </a:lvl1pPr>
            <a:lvl2pPr indent="-228600" lvl="1" marL="914400" algn="l">
              <a:spcBef>
                <a:spcPts val="1000"/>
              </a:spcBef>
              <a:spcAft>
                <a:spcPts val="0"/>
              </a:spcAft>
              <a:buSzPts val="1440"/>
              <a:buNone/>
              <a:defRPr sz="1800">
                <a:solidFill>
                  <a:srgbClr val="888888"/>
                </a:solidFill>
              </a:defRPr>
            </a:lvl2pPr>
            <a:lvl3pPr indent="-228600" lvl="2" marL="1371600" algn="l">
              <a:spcBef>
                <a:spcPts val="1000"/>
              </a:spcBef>
              <a:spcAft>
                <a:spcPts val="0"/>
              </a:spcAft>
              <a:buSzPts val="1280"/>
              <a:buNone/>
              <a:defRPr sz="1600">
                <a:solidFill>
                  <a:srgbClr val="888888"/>
                </a:solidFill>
              </a:defRPr>
            </a:lvl3pPr>
            <a:lvl4pPr indent="-228600" lvl="3" marL="1828800" algn="l">
              <a:spcBef>
                <a:spcPts val="1000"/>
              </a:spcBef>
              <a:spcAft>
                <a:spcPts val="0"/>
              </a:spcAft>
              <a:buSzPts val="1120"/>
              <a:buNone/>
              <a:defRPr sz="1400">
                <a:solidFill>
                  <a:srgbClr val="888888"/>
                </a:solidFill>
              </a:defRPr>
            </a:lvl4pPr>
            <a:lvl5pPr indent="-228600" lvl="4" marL="2286000" algn="l">
              <a:spcBef>
                <a:spcPts val="1000"/>
              </a:spcBef>
              <a:spcAft>
                <a:spcPts val="0"/>
              </a:spcAft>
              <a:buSzPts val="1120"/>
              <a:buNone/>
              <a:defRPr sz="1400">
                <a:solidFill>
                  <a:srgbClr val="888888"/>
                </a:solidFill>
              </a:defRPr>
            </a:lvl5pPr>
            <a:lvl6pPr indent="-228600" lvl="5" marL="2743200" algn="l">
              <a:spcBef>
                <a:spcPts val="1000"/>
              </a:spcBef>
              <a:spcAft>
                <a:spcPts val="0"/>
              </a:spcAft>
              <a:buSzPts val="1120"/>
              <a:buNone/>
              <a:defRPr sz="1400">
                <a:solidFill>
                  <a:srgbClr val="888888"/>
                </a:solidFill>
              </a:defRPr>
            </a:lvl6pPr>
            <a:lvl7pPr indent="-228600" lvl="6" marL="3200400" algn="l">
              <a:spcBef>
                <a:spcPts val="1000"/>
              </a:spcBef>
              <a:spcAft>
                <a:spcPts val="0"/>
              </a:spcAft>
              <a:buSzPts val="1120"/>
              <a:buNone/>
              <a:defRPr sz="1400">
                <a:solidFill>
                  <a:srgbClr val="888888"/>
                </a:solidFill>
              </a:defRPr>
            </a:lvl7pPr>
            <a:lvl8pPr indent="-228600" lvl="7" marL="3657600" algn="l">
              <a:spcBef>
                <a:spcPts val="1000"/>
              </a:spcBef>
              <a:spcAft>
                <a:spcPts val="0"/>
              </a:spcAft>
              <a:buSzPts val="1120"/>
              <a:buNone/>
              <a:defRPr sz="1400">
                <a:solidFill>
                  <a:srgbClr val="888888"/>
                </a:solidFill>
              </a:defRPr>
            </a:lvl8pPr>
            <a:lvl9pPr indent="-228600" lvl="8" marL="4114800" algn="l">
              <a:spcBef>
                <a:spcPts val="1000"/>
              </a:spcBef>
              <a:spcAft>
                <a:spcPts val="0"/>
              </a:spcAft>
              <a:buSzPts val="1120"/>
              <a:buNone/>
              <a:defRPr sz="1400">
                <a:solidFill>
                  <a:srgbClr val="888888"/>
                </a:solidFill>
              </a:defRPr>
            </a:lvl9pPr>
          </a:lstStyle>
          <a:p/>
        </p:txBody>
      </p:sp>
      <p:sp>
        <p:nvSpPr>
          <p:cNvPr id="53" name="Google Shape;53;p16"/>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6"/>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6"/>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Δύο περιεχόμενα" type="twoObj">
  <p:cSld name="TWO_OBJECTS">
    <p:spTree>
      <p:nvGrpSpPr>
        <p:cNvPr id="56" name="Shape 56"/>
        <p:cNvGrpSpPr/>
        <p:nvPr/>
      </p:nvGrpSpPr>
      <p:grpSpPr>
        <a:xfrm>
          <a:off x="0" y="0"/>
          <a:ext cx="0" cy="0"/>
          <a:chOff x="0" y="0"/>
          <a:chExt cx="0" cy="0"/>
        </a:xfrm>
      </p:grpSpPr>
      <p:sp>
        <p:nvSpPr>
          <p:cNvPr id="57" name="Google Shape;57;p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17"/>
          <p:cNvSpPr txBox="1"/>
          <p:nvPr>
            <p:ph idx="1" type="body"/>
          </p:nvPr>
        </p:nvSpPr>
        <p:spPr>
          <a:xfrm>
            <a:off x="677334" y="2160589"/>
            <a:ext cx="4184035" cy="3880772"/>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59" name="Google Shape;59;p17"/>
          <p:cNvSpPr txBox="1"/>
          <p:nvPr>
            <p:ph idx="2" type="body"/>
          </p:nvPr>
        </p:nvSpPr>
        <p:spPr>
          <a:xfrm>
            <a:off x="5089970" y="2160589"/>
            <a:ext cx="4184034" cy="388077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0" name="Google Shape;60;p17"/>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7"/>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7"/>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Σύγκριση" type="twoTxTwoObj">
  <p:cSld name="TWO_OBJECTS_WITH_TEXT">
    <p:spTree>
      <p:nvGrpSpPr>
        <p:cNvPr id="63" name="Shape 63"/>
        <p:cNvGrpSpPr/>
        <p:nvPr/>
      </p:nvGrpSpPr>
      <p:grpSpPr>
        <a:xfrm>
          <a:off x="0" y="0"/>
          <a:ext cx="0" cy="0"/>
          <a:chOff x="0" y="0"/>
          <a:chExt cx="0" cy="0"/>
        </a:xfrm>
      </p:grpSpPr>
      <p:sp>
        <p:nvSpPr>
          <p:cNvPr id="64" name="Google Shape;64;p18"/>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accent1"/>
              </a:buClr>
              <a:buSzPts val="3600"/>
              <a:buFont typeface="Trebuchet MS"/>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18"/>
          <p:cNvSpPr txBox="1"/>
          <p:nvPr>
            <p:ph idx="1" type="body"/>
          </p:nvPr>
        </p:nvSpPr>
        <p:spPr>
          <a:xfrm>
            <a:off x="675745" y="2160983"/>
            <a:ext cx="418562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6" name="Google Shape;66;p18"/>
          <p:cNvSpPr txBox="1"/>
          <p:nvPr>
            <p:ph idx="2" type="body"/>
          </p:nvPr>
        </p:nvSpPr>
        <p:spPr>
          <a:xfrm>
            <a:off x="675745" y="2737245"/>
            <a:ext cx="4185623"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7" name="Google Shape;67;p18"/>
          <p:cNvSpPr txBox="1"/>
          <p:nvPr>
            <p:ph idx="3" type="body"/>
          </p:nvPr>
        </p:nvSpPr>
        <p:spPr>
          <a:xfrm>
            <a:off x="5088383" y="2160983"/>
            <a:ext cx="418561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68" name="Google Shape;68;p18"/>
          <p:cNvSpPr txBox="1"/>
          <p:nvPr>
            <p:ph idx="4" type="body"/>
          </p:nvPr>
        </p:nvSpPr>
        <p:spPr>
          <a:xfrm>
            <a:off x="5088384" y="2737245"/>
            <a:ext cx="4185617" cy="330411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69" name="Google Shape;69;p18"/>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8"/>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8"/>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Κενό" type="blank">
  <p:cSld name="BLANK">
    <p:spTree>
      <p:nvGrpSpPr>
        <p:cNvPr id="72" name="Shape 72"/>
        <p:cNvGrpSpPr/>
        <p:nvPr/>
      </p:nvGrpSpPr>
      <p:grpSpPr>
        <a:xfrm>
          <a:off x="0" y="0"/>
          <a:ext cx="0" cy="0"/>
          <a:chOff x="0" y="0"/>
          <a:chExt cx="0" cy="0"/>
        </a:xfrm>
      </p:grpSpPr>
      <p:sp>
        <p:nvSpPr>
          <p:cNvPr id="73" name="Google Shape;73;p19"/>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9"/>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 name="Google Shape;75;p19"/>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Περιεχόμενο με λεζάντα" type="objTx">
  <p:cSld name="OBJECT_WITH_CAPTION_TEXT">
    <p:spTree>
      <p:nvGrpSpPr>
        <p:cNvPr id="76" name="Shape 76"/>
        <p:cNvGrpSpPr/>
        <p:nvPr/>
      </p:nvGrpSpPr>
      <p:grpSpPr>
        <a:xfrm>
          <a:off x="0" y="0"/>
          <a:ext cx="0" cy="0"/>
          <a:chOff x="0" y="0"/>
          <a:chExt cx="0" cy="0"/>
        </a:xfrm>
      </p:grpSpPr>
      <p:sp>
        <p:nvSpPr>
          <p:cNvPr id="77" name="Google Shape;77;p20"/>
          <p:cNvSpPr txBox="1"/>
          <p:nvPr>
            <p:ph type="title"/>
          </p:nvPr>
        </p:nvSpPr>
        <p:spPr>
          <a:xfrm>
            <a:off x="677334" y="1498604"/>
            <a:ext cx="3854528" cy="1278466"/>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000"/>
              <a:buFont typeface="Trebuchet MS"/>
              <a:buNone/>
              <a:defRPr sz="2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0"/>
          <p:cNvSpPr txBox="1"/>
          <p:nvPr>
            <p:ph idx="1" type="body"/>
          </p:nvPr>
        </p:nvSpPr>
        <p:spPr>
          <a:xfrm>
            <a:off x="4760461" y="514924"/>
            <a:ext cx="4513541" cy="5526437"/>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79" name="Google Shape;79;p20"/>
          <p:cNvSpPr txBox="1"/>
          <p:nvPr>
            <p:ph idx="2" type="body"/>
          </p:nvPr>
        </p:nvSpPr>
        <p:spPr>
          <a:xfrm>
            <a:off x="677334" y="2777069"/>
            <a:ext cx="3854528" cy="258444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1120"/>
              <a:buNone/>
              <a:defRPr sz="1400"/>
            </a:lvl2pPr>
            <a:lvl3pPr indent="-228600" lvl="2" marL="1371600" algn="l">
              <a:spcBef>
                <a:spcPts val="1000"/>
              </a:spcBef>
              <a:spcAft>
                <a:spcPts val="0"/>
              </a:spcAft>
              <a:buSzPts val="960"/>
              <a:buNone/>
              <a:defRPr sz="1200"/>
            </a:lvl3pPr>
            <a:lvl4pPr indent="-228600" lvl="3" marL="1828800" algn="l">
              <a:spcBef>
                <a:spcPts val="1000"/>
              </a:spcBef>
              <a:spcAft>
                <a:spcPts val="0"/>
              </a:spcAft>
              <a:buSzPts val="800"/>
              <a:buNone/>
              <a:defRPr sz="1000"/>
            </a:lvl4pPr>
            <a:lvl5pPr indent="-228600" lvl="4" marL="2286000" algn="l">
              <a:spcBef>
                <a:spcPts val="1000"/>
              </a:spcBef>
              <a:spcAft>
                <a:spcPts val="0"/>
              </a:spcAft>
              <a:buSzPts val="800"/>
              <a:buNone/>
              <a:defRPr sz="1000"/>
            </a:lvl5pPr>
            <a:lvl6pPr indent="-228600" lvl="5" marL="2743200" algn="l">
              <a:spcBef>
                <a:spcPts val="1000"/>
              </a:spcBef>
              <a:spcAft>
                <a:spcPts val="0"/>
              </a:spcAft>
              <a:buSzPts val="800"/>
              <a:buNone/>
              <a:defRPr sz="1000"/>
            </a:lvl6pPr>
            <a:lvl7pPr indent="-228600" lvl="6" marL="3200400" algn="l">
              <a:spcBef>
                <a:spcPts val="1000"/>
              </a:spcBef>
              <a:spcAft>
                <a:spcPts val="0"/>
              </a:spcAft>
              <a:buSzPts val="800"/>
              <a:buNone/>
              <a:defRPr sz="1000"/>
            </a:lvl7pPr>
            <a:lvl8pPr indent="-228600" lvl="7" marL="3657600" algn="l">
              <a:spcBef>
                <a:spcPts val="1000"/>
              </a:spcBef>
              <a:spcAft>
                <a:spcPts val="0"/>
              </a:spcAft>
              <a:buSzPts val="800"/>
              <a:buNone/>
              <a:defRPr sz="1000"/>
            </a:lvl8pPr>
            <a:lvl9pPr indent="-228600" lvl="8" marL="4114800" algn="l">
              <a:spcBef>
                <a:spcPts val="1000"/>
              </a:spcBef>
              <a:spcAft>
                <a:spcPts val="0"/>
              </a:spcAft>
              <a:buSzPts val="800"/>
              <a:buNone/>
              <a:defRPr sz="1000"/>
            </a:lvl9pPr>
          </a:lstStyle>
          <a:p/>
        </p:txBody>
      </p:sp>
      <p:sp>
        <p:nvSpPr>
          <p:cNvPr id="80" name="Google Shape;80;p2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2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2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Εικόνα με λεζάντα" type="picTx">
  <p:cSld name="PICTURE_WITH_CAPTION_TEXT">
    <p:spTree>
      <p:nvGrpSpPr>
        <p:cNvPr id="83" name="Shape 83"/>
        <p:cNvGrpSpPr/>
        <p:nvPr/>
      </p:nvGrpSpPr>
      <p:grpSpPr>
        <a:xfrm>
          <a:off x="0" y="0"/>
          <a:ext cx="0" cy="0"/>
          <a:chOff x="0" y="0"/>
          <a:chExt cx="0" cy="0"/>
        </a:xfrm>
      </p:grpSpPr>
      <p:sp>
        <p:nvSpPr>
          <p:cNvPr id="84" name="Google Shape;84;p21"/>
          <p:cNvSpPr txBox="1"/>
          <p:nvPr>
            <p:ph type="title"/>
          </p:nvPr>
        </p:nvSpPr>
        <p:spPr>
          <a:xfrm>
            <a:off x="677334" y="4800600"/>
            <a:ext cx="859666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accent1"/>
              </a:buClr>
              <a:buSzPts val="2400"/>
              <a:buFont typeface="Trebuchet MS"/>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21"/>
          <p:cNvSpPr/>
          <p:nvPr>
            <p:ph idx="2" type="pic"/>
          </p:nvPr>
        </p:nvSpPr>
        <p:spPr>
          <a:xfrm>
            <a:off x="677334" y="609600"/>
            <a:ext cx="8596668" cy="3845718"/>
          </a:xfrm>
          <a:prstGeom prst="rect">
            <a:avLst/>
          </a:prstGeom>
          <a:noFill/>
          <a:ln>
            <a:noFill/>
          </a:ln>
        </p:spPr>
      </p:sp>
      <p:sp>
        <p:nvSpPr>
          <p:cNvPr id="86" name="Google Shape;86;p21"/>
          <p:cNvSpPr txBox="1"/>
          <p:nvPr>
            <p:ph idx="1" type="body"/>
          </p:nvPr>
        </p:nvSpPr>
        <p:spPr>
          <a:xfrm>
            <a:off x="677334" y="5367338"/>
            <a:ext cx="8596667" cy="67402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7" name="Google Shape;87;p21"/>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 name="Google Shape;88;p21"/>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l-GR"/>
              <a:t>‹#›</a:t>
            </a:fld>
            <a:endParaRPr/>
          </a:p>
        </p:txBody>
      </p:sp>
      <p:sp>
        <p:nvSpPr>
          <p:cNvPr id="89" name="Google Shape;89;p21"/>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grpSp>
        <p:nvGrpSpPr>
          <p:cNvPr id="6" name="Google Shape;6;p12"/>
          <p:cNvGrpSpPr/>
          <p:nvPr/>
        </p:nvGrpSpPr>
        <p:grpSpPr>
          <a:xfrm>
            <a:off x="0" y="-8467"/>
            <a:ext cx="12192000" cy="6866467"/>
            <a:chOff x="0" y="-8467"/>
            <a:chExt cx="12192000" cy="6866467"/>
          </a:xfrm>
        </p:grpSpPr>
        <p:cxnSp>
          <p:nvCxnSpPr>
            <p:cNvPr id="7" name="Google Shape;7;p12"/>
            <p:cNvCxnSpPr/>
            <p:nvPr/>
          </p:nvCxnSpPr>
          <p:spPr>
            <a:xfrm>
              <a:off x="9371012" y="0"/>
              <a:ext cx="1219200" cy="6858000"/>
            </a:xfrm>
            <a:prstGeom prst="straightConnector1">
              <a:avLst/>
            </a:prstGeom>
            <a:noFill/>
            <a:ln cap="flat" cmpd="sng" w="9525">
              <a:solidFill>
                <a:schemeClr val="accent1">
                  <a:alpha val="69803"/>
                </a:schemeClr>
              </a:solidFill>
              <a:prstDash val="solid"/>
              <a:round/>
              <a:headEnd len="sm" w="sm" type="none"/>
              <a:tailEnd len="sm" w="sm" type="none"/>
            </a:ln>
          </p:spPr>
        </p:cxnSp>
        <p:cxnSp>
          <p:nvCxnSpPr>
            <p:cNvPr id="8" name="Google Shape;8;p12"/>
            <p:cNvCxnSpPr/>
            <p:nvPr/>
          </p:nvCxnSpPr>
          <p:spPr>
            <a:xfrm flipH="1">
              <a:off x="7425267" y="3681413"/>
              <a:ext cx="4763558" cy="3176587"/>
            </a:xfrm>
            <a:prstGeom prst="straightConnector1">
              <a:avLst/>
            </a:prstGeom>
            <a:noFill/>
            <a:ln cap="flat" cmpd="sng" w="9525">
              <a:solidFill>
                <a:schemeClr val="accent1">
                  <a:alpha val="69803"/>
                </a:schemeClr>
              </a:solidFill>
              <a:prstDash val="solid"/>
              <a:round/>
              <a:headEnd len="sm" w="sm" type="none"/>
              <a:tailEnd len="sm" w="sm" type="none"/>
            </a:ln>
          </p:spPr>
        </p:cxnSp>
        <p:sp>
          <p:nvSpPr>
            <p:cNvPr id="9" name="Google Shape;9;p12"/>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686"/>
              </a:schemeClr>
            </a:solidFill>
            <a:ln>
              <a:noFill/>
            </a:ln>
          </p:spPr>
        </p:sp>
        <p:sp>
          <p:nvSpPr>
            <p:cNvPr id="10" name="Google Shape;10;p12"/>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1" name="Google Shape;11;p12"/>
            <p:cNvSpPr/>
            <p:nvPr/>
          </p:nvSpPr>
          <p:spPr>
            <a:xfrm>
              <a:off x="8932333" y="3048000"/>
              <a:ext cx="3259667" cy="3810000"/>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2"/>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803"/>
              </a:srgbClr>
            </a:solidFill>
            <a:ln>
              <a:noFill/>
            </a:ln>
          </p:spPr>
        </p:sp>
        <p:sp>
          <p:nvSpPr>
            <p:cNvPr id="13" name="Google Shape;13;p12"/>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803"/>
              </a:schemeClr>
            </a:solidFill>
            <a:ln>
              <a:noFill/>
            </a:ln>
          </p:spPr>
        </p:sp>
        <p:sp>
          <p:nvSpPr>
            <p:cNvPr id="14" name="Google Shape;14;p12"/>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5" name="Google Shape;15;p12"/>
            <p:cNvSpPr/>
            <p:nvPr/>
          </p:nvSpPr>
          <p:spPr>
            <a:xfrm>
              <a:off x="10371666" y="3589867"/>
              <a:ext cx="1817159" cy="3268133"/>
            </a:xfrm>
            <a:prstGeom prst="triangle">
              <a:avLst>
                <a:gd fmla="val 100000" name="adj"/>
              </a:avLst>
            </a:prstGeom>
            <a:solidFill>
              <a:srgbClr val="16B0E3">
                <a:alpha val="65882"/>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12"/>
            <p:cNvSpPr/>
            <p:nvPr/>
          </p:nvSpPr>
          <p:spPr>
            <a:xfrm>
              <a:off x="0" y="4013200"/>
              <a:ext cx="448733" cy="2844800"/>
            </a:xfrm>
            <a:prstGeom prst="triangle">
              <a:avLst>
                <a:gd fmla="val 0" name="adj"/>
              </a:avLst>
            </a:prstGeom>
            <a:solidFill>
              <a:schemeClr val="accent1">
                <a:alpha val="69803"/>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 name="Google Shape;17;p12"/>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8" name="Google Shape;18;p12"/>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9" name="Google Shape;19;p12"/>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0" name="Google Shape;20;p12"/>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900" u="none" cap="none" strike="noStrike">
                <a:solidFill>
                  <a:srgbClr val="888888"/>
                </a:solidFill>
                <a:latin typeface="Trebuchet MS"/>
                <a:ea typeface="Trebuchet MS"/>
                <a:cs typeface="Trebuchet MS"/>
                <a:sym typeface="Trebuchet MS"/>
              </a:defRPr>
            </a:lvl1pPr>
            <a:lvl2pPr lvl="1"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2pPr>
            <a:lvl3pPr lvl="2"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3pPr>
            <a:lvl4pPr lvl="3"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4pPr>
            <a:lvl5pPr lvl="4"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5pPr>
            <a:lvl6pPr lvl="5"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6pPr>
            <a:lvl7pPr lvl="6"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7pPr>
            <a:lvl8pPr lvl="7"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8pPr>
            <a:lvl9pPr lvl="8" marR="0" rtl="0" algn="l">
              <a:spcBef>
                <a:spcPts val="0"/>
              </a:spcBef>
              <a:spcAft>
                <a:spcPts val="0"/>
              </a:spcAft>
              <a:buSzPts val="1400"/>
              <a:buNone/>
              <a:defRPr b="0" i="0" sz="1800" u="none" cap="none" strike="noStrike">
                <a:solidFill>
                  <a:schemeClr val="dk1"/>
                </a:solidFill>
                <a:latin typeface="Trebuchet MS"/>
                <a:ea typeface="Trebuchet MS"/>
                <a:cs typeface="Trebuchet MS"/>
                <a:sym typeface="Trebuchet MS"/>
              </a:defRPr>
            </a:lvl9pPr>
          </a:lstStyle>
          <a:p/>
        </p:txBody>
      </p:sp>
      <p:sp>
        <p:nvSpPr>
          <p:cNvPr id="21" name="Google Shape;21;p12"/>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900" u="none" cap="none" strike="noStrike">
                <a:solidFill>
                  <a:schemeClr val="accent1"/>
                </a:solidFill>
                <a:latin typeface="Trebuchet MS"/>
                <a:ea typeface="Trebuchet MS"/>
                <a:cs typeface="Trebuchet MS"/>
                <a:sym typeface="Trebuchet MS"/>
              </a:defRPr>
            </a:lvl1pPr>
            <a:lvl2pPr indent="0" lvl="1" marL="0" marR="0" rtl="0" algn="r">
              <a:spcBef>
                <a:spcPts val="0"/>
              </a:spcBef>
              <a:buNone/>
              <a:defRPr b="0" i="0" sz="900" u="none" cap="none" strike="noStrike">
                <a:solidFill>
                  <a:schemeClr val="accent1"/>
                </a:solidFill>
                <a:latin typeface="Trebuchet MS"/>
                <a:ea typeface="Trebuchet MS"/>
                <a:cs typeface="Trebuchet MS"/>
                <a:sym typeface="Trebuchet MS"/>
              </a:defRPr>
            </a:lvl2pPr>
            <a:lvl3pPr indent="0" lvl="2" marL="0" marR="0" rtl="0" algn="r">
              <a:spcBef>
                <a:spcPts val="0"/>
              </a:spcBef>
              <a:buNone/>
              <a:defRPr b="0" i="0" sz="900" u="none" cap="none" strike="noStrike">
                <a:solidFill>
                  <a:schemeClr val="accent1"/>
                </a:solidFill>
                <a:latin typeface="Trebuchet MS"/>
                <a:ea typeface="Trebuchet MS"/>
                <a:cs typeface="Trebuchet MS"/>
                <a:sym typeface="Trebuchet MS"/>
              </a:defRPr>
            </a:lvl3pPr>
            <a:lvl4pPr indent="0" lvl="3" marL="0" marR="0" rtl="0" algn="r">
              <a:spcBef>
                <a:spcPts val="0"/>
              </a:spcBef>
              <a:buNone/>
              <a:defRPr b="0" i="0" sz="900" u="none" cap="none" strike="noStrike">
                <a:solidFill>
                  <a:schemeClr val="accent1"/>
                </a:solidFill>
                <a:latin typeface="Trebuchet MS"/>
                <a:ea typeface="Trebuchet MS"/>
                <a:cs typeface="Trebuchet MS"/>
                <a:sym typeface="Trebuchet MS"/>
              </a:defRPr>
            </a:lvl4pPr>
            <a:lvl5pPr indent="0" lvl="4" marL="0" marR="0" rtl="0" algn="r">
              <a:spcBef>
                <a:spcPts val="0"/>
              </a:spcBef>
              <a:buNone/>
              <a:defRPr b="0" i="0" sz="900" u="none" cap="none" strike="noStrike">
                <a:solidFill>
                  <a:schemeClr val="accent1"/>
                </a:solidFill>
                <a:latin typeface="Trebuchet MS"/>
                <a:ea typeface="Trebuchet MS"/>
                <a:cs typeface="Trebuchet MS"/>
                <a:sym typeface="Trebuchet MS"/>
              </a:defRPr>
            </a:lvl5pPr>
            <a:lvl6pPr indent="0" lvl="5" marL="0" marR="0" rtl="0" algn="r">
              <a:spcBef>
                <a:spcPts val="0"/>
              </a:spcBef>
              <a:buNone/>
              <a:defRPr b="0" i="0" sz="900" u="none" cap="none" strike="noStrike">
                <a:solidFill>
                  <a:schemeClr val="accent1"/>
                </a:solidFill>
                <a:latin typeface="Trebuchet MS"/>
                <a:ea typeface="Trebuchet MS"/>
                <a:cs typeface="Trebuchet MS"/>
                <a:sym typeface="Trebuchet MS"/>
              </a:defRPr>
            </a:lvl6pPr>
            <a:lvl7pPr indent="0" lvl="6" marL="0" marR="0" rtl="0" algn="r">
              <a:spcBef>
                <a:spcPts val="0"/>
              </a:spcBef>
              <a:buNone/>
              <a:defRPr b="0" i="0" sz="900" u="none" cap="none" strike="noStrike">
                <a:solidFill>
                  <a:schemeClr val="accent1"/>
                </a:solidFill>
                <a:latin typeface="Trebuchet MS"/>
                <a:ea typeface="Trebuchet MS"/>
                <a:cs typeface="Trebuchet MS"/>
                <a:sym typeface="Trebuchet MS"/>
              </a:defRPr>
            </a:lvl7pPr>
            <a:lvl8pPr indent="0" lvl="7" marL="0" marR="0" rtl="0" algn="r">
              <a:spcBef>
                <a:spcPts val="0"/>
              </a:spcBef>
              <a:buNone/>
              <a:defRPr b="0" i="0" sz="900" u="none" cap="none" strike="noStrike">
                <a:solidFill>
                  <a:schemeClr val="accent1"/>
                </a:solidFill>
                <a:latin typeface="Trebuchet MS"/>
                <a:ea typeface="Trebuchet MS"/>
                <a:cs typeface="Trebuchet MS"/>
                <a:sym typeface="Trebuchet MS"/>
              </a:defRPr>
            </a:lvl8pPr>
            <a:lvl9pPr indent="0" lvl="8" marL="0" marR="0" rtl="0" algn="r">
              <a:spcBef>
                <a:spcPts val="0"/>
              </a:spcBef>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9" name="Shape 139"/>
        <p:cNvGrpSpPr/>
        <p:nvPr/>
      </p:nvGrpSpPr>
      <p:grpSpPr>
        <a:xfrm>
          <a:off x="0" y="0"/>
          <a:ext cx="0" cy="0"/>
          <a:chOff x="0" y="0"/>
          <a:chExt cx="0" cy="0"/>
        </a:xfrm>
      </p:grpSpPr>
      <p:grpSp>
        <p:nvGrpSpPr>
          <p:cNvPr id="140" name="Google Shape;140;g35b54269671_2_0"/>
          <p:cNvGrpSpPr/>
          <p:nvPr/>
        </p:nvGrpSpPr>
        <p:grpSpPr>
          <a:xfrm>
            <a:off x="0" y="-8467"/>
            <a:ext cx="12192000" cy="6866467"/>
            <a:chOff x="0" y="-8467"/>
            <a:chExt cx="12192000" cy="6866467"/>
          </a:xfrm>
        </p:grpSpPr>
        <p:cxnSp>
          <p:nvCxnSpPr>
            <p:cNvPr id="141" name="Google Shape;141;g35b54269671_2_0"/>
            <p:cNvCxnSpPr/>
            <p:nvPr/>
          </p:nvCxnSpPr>
          <p:spPr>
            <a:xfrm>
              <a:off x="9371012" y="0"/>
              <a:ext cx="1219200" cy="6858000"/>
            </a:xfrm>
            <a:prstGeom prst="straightConnector1">
              <a:avLst/>
            </a:prstGeom>
            <a:noFill/>
            <a:ln cap="flat" cmpd="sng" w="9525">
              <a:solidFill>
                <a:schemeClr val="accent1">
                  <a:alpha val="69411"/>
                </a:schemeClr>
              </a:solidFill>
              <a:prstDash val="solid"/>
              <a:round/>
              <a:headEnd len="sm" w="sm" type="none"/>
              <a:tailEnd len="sm" w="sm" type="none"/>
            </a:ln>
          </p:spPr>
        </p:cxnSp>
        <p:cxnSp>
          <p:nvCxnSpPr>
            <p:cNvPr id="142" name="Google Shape;142;g35b54269671_2_0"/>
            <p:cNvCxnSpPr/>
            <p:nvPr/>
          </p:nvCxnSpPr>
          <p:spPr>
            <a:xfrm flipH="1">
              <a:off x="7425267" y="3681413"/>
              <a:ext cx="4763558" cy="3176587"/>
            </a:xfrm>
            <a:prstGeom prst="straightConnector1">
              <a:avLst/>
            </a:prstGeom>
            <a:noFill/>
            <a:ln cap="flat" cmpd="sng" w="9525">
              <a:solidFill>
                <a:schemeClr val="accent1">
                  <a:alpha val="69411"/>
                </a:schemeClr>
              </a:solidFill>
              <a:prstDash val="solid"/>
              <a:round/>
              <a:headEnd len="sm" w="sm" type="none"/>
              <a:tailEnd len="sm" w="sm" type="none"/>
            </a:ln>
          </p:spPr>
        </p:cxnSp>
        <p:sp>
          <p:nvSpPr>
            <p:cNvPr id="143" name="Google Shape;143;g35b54269671_2_0"/>
            <p:cNvSpPr/>
            <p:nvPr/>
          </p:nvSpPr>
          <p:spPr>
            <a:xfrm>
              <a:off x="9181476" y="-8467"/>
              <a:ext cx="3007349" cy="6866467"/>
            </a:xfrm>
            <a:custGeom>
              <a:rect b="b" l="l" r="r" t="t"/>
              <a:pathLst>
                <a:path extrusionOk="0" h="6866467" w="3007349">
                  <a:moveTo>
                    <a:pt x="2045532" y="0"/>
                  </a:moveTo>
                  <a:lnTo>
                    <a:pt x="3007349" y="0"/>
                  </a:lnTo>
                  <a:lnTo>
                    <a:pt x="3007349" y="6866467"/>
                  </a:lnTo>
                  <a:lnTo>
                    <a:pt x="0" y="6866467"/>
                  </a:lnTo>
                  <a:lnTo>
                    <a:pt x="2045532" y="0"/>
                  </a:lnTo>
                  <a:close/>
                </a:path>
              </a:pathLst>
            </a:custGeom>
            <a:solidFill>
              <a:schemeClr val="accent1">
                <a:alpha val="35294"/>
              </a:schemeClr>
            </a:solidFill>
            <a:ln>
              <a:noFill/>
            </a:ln>
          </p:spPr>
        </p:sp>
        <p:sp>
          <p:nvSpPr>
            <p:cNvPr id="144" name="Google Shape;144;g35b54269671_2_0"/>
            <p:cNvSpPr/>
            <p:nvPr/>
          </p:nvSpPr>
          <p:spPr>
            <a:xfrm>
              <a:off x="9603442" y="-8467"/>
              <a:ext cx="2588558" cy="6866467"/>
            </a:xfrm>
            <a:custGeom>
              <a:rect b="b" l="l" r="r" t="t"/>
              <a:pathLst>
                <a:path extrusionOk="0" h="6866467" w="2573311">
                  <a:moveTo>
                    <a:pt x="0" y="0"/>
                  </a:moveTo>
                  <a:lnTo>
                    <a:pt x="2573311" y="0"/>
                  </a:lnTo>
                  <a:lnTo>
                    <a:pt x="2573311" y="6866467"/>
                  </a:lnTo>
                  <a:lnTo>
                    <a:pt x="1202336" y="6866467"/>
                  </a:lnTo>
                  <a:lnTo>
                    <a:pt x="0" y="0"/>
                  </a:lnTo>
                  <a:close/>
                </a:path>
              </a:pathLst>
            </a:custGeom>
            <a:solidFill>
              <a:schemeClr val="accent1">
                <a:alpha val="20000"/>
              </a:schemeClr>
            </a:solidFill>
            <a:ln>
              <a:noFill/>
            </a:ln>
          </p:spPr>
        </p:sp>
        <p:sp>
          <p:nvSpPr>
            <p:cNvPr id="145" name="Google Shape;145;g35b54269671_2_0"/>
            <p:cNvSpPr/>
            <p:nvPr/>
          </p:nvSpPr>
          <p:spPr>
            <a:xfrm>
              <a:off x="8932333" y="3048000"/>
              <a:ext cx="3259667" cy="3810000"/>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g35b54269671_2_0"/>
            <p:cNvSpPr/>
            <p:nvPr/>
          </p:nvSpPr>
          <p:spPr>
            <a:xfrm>
              <a:off x="9334500" y="-8467"/>
              <a:ext cx="2854326" cy="6866467"/>
            </a:xfrm>
            <a:custGeom>
              <a:rect b="b" l="l" r="r" t="t"/>
              <a:pathLst>
                <a:path extrusionOk="0" h="6866467" w="2858013">
                  <a:moveTo>
                    <a:pt x="0" y="0"/>
                  </a:moveTo>
                  <a:lnTo>
                    <a:pt x="2858013" y="0"/>
                  </a:lnTo>
                  <a:lnTo>
                    <a:pt x="2858013" y="6866467"/>
                  </a:lnTo>
                  <a:lnTo>
                    <a:pt x="2473942" y="6866467"/>
                  </a:lnTo>
                  <a:lnTo>
                    <a:pt x="0" y="0"/>
                  </a:lnTo>
                  <a:close/>
                </a:path>
              </a:pathLst>
            </a:custGeom>
            <a:solidFill>
              <a:srgbClr val="16B0E3">
                <a:alpha val="49411"/>
              </a:srgbClr>
            </a:solidFill>
            <a:ln>
              <a:noFill/>
            </a:ln>
          </p:spPr>
        </p:sp>
        <p:sp>
          <p:nvSpPr>
            <p:cNvPr id="147" name="Google Shape;147;g35b54269671_2_0"/>
            <p:cNvSpPr/>
            <p:nvPr/>
          </p:nvSpPr>
          <p:spPr>
            <a:xfrm>
              <a:off x="10898730" y="-8467"/>
              <a:ext cx="1290094" cy="6866467"/>
            </a:xfrm>
            <a:custGeom>
              <a:rect b="b" l="l" r="r" t="t"/>
              <a:pathLst>
                <a:path extrusionOk="0" h="6858000" w="1290094">
                  <a:moveTo>
                    <a:pt x="1019735" y="0"/>
                  </a:moveTo>
                  <a:lnTo>
                    <a:pt x="1290094" y="0"/>
                  </a:lnTo>
                  <a:lnTo>
                    <a:pt x="1290094" y="6858000"/>
                  </a:lnTo>
                  <a:lnTo>
                    <a:pt x="0" y="6858000"/>
                  </a:lnTo>
                  <a:lnTo>
                    <a:pt x="1019735" y="0"/>
                  </a:lnTo>
                  <a:close/>
                </a:path>
              </a:pathLst>
            </a:custGeom>
            <a:solidFill>
              <a:schemeClr val="accent2">
                <a:alpha val="69411"/>
              </a:schemeClr>
            </a:solidFill>
            <a:ln>
              <a:noFill/>
            </a:ln>
          </p:spPr>
        </p:sp>
        <p:sp>
          <p:nvSpPr>
            <p:cNvPr id="148" name="Google Shape;148;g35b54269671_2_0"/>
            <p:cNvSpPr/>
            <p:nvPr/>
          </p:nvSpPr>
          <p:spPr>
            <a:xfrm>
              <a:off x="10938999" y="-8467"/>
              <a:ext cx="1249825" cy="6866467"/>
            </a:xfrm>
            <a:custGeom>
              <a:rect b="b" l="l" r="r" t="t"/>
              <a:pathLst>
                <a:path extrusionOk="0" h="6858000" w="1249825">
                  <a:moveTo>
                    <a:pt x="0" y="0"/>
                  </a:moveTo>
                  <a:lnTo>
                    <a:pt x="1249825" y="0"/>
                  </a:lnTo>
                  <a:lnTo>
                    <a:pt x="1249825" y="6858000"/>
                  </a:lnTo>
                  <a:lnTo>
                    <a:pt x="1109382" y="6858000"/>
                  </a:lnTo>
                  <a:lnTo>
                    <a:pt x="0" y="0"/>
                  </a:lnTo>
                  <a:close/>
                </a:path>
              </a:pathLst>
            </a:custGeom>
            <a:solidFill>
              <a:srgbClr val="226292">
                <a:alpha val="80000"/>
              </a:srgbClr>
            </a:solidFill>
            <a:ln>
              <a:noFill/>
            </a:ln>
          </p:spPr>
        </p:sp>
        <p:sp>
          <p:nvSpPr>
            <p:cNvPr id="149" name="Google Shape;149;g35b54269671_2_0"/>
            <p:cNvSpPr/>
            <p:nvPr/>
          </p:nvSpPr>
          <p:spPr>
            <a:xfrm>
              <a:off x="10371666" y="3589867"/>
              <a:ext cx="1817159" cy="3268133"/>
            </a:xfrm>
            <a:prstGeom prst="triangle">
              <a:avLst>
                <a:gd fmla="val 100000" name="adj"/>
              </a:avLst>
            </a:prstGeom>
            <a:solidFill>
              <a:srgbClr val="16B0E3">
                <a:alpha val="6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g35b54269671_2_0"/>
            <p:cNvSpPr/>
            <p:nvPr/>
          </p:nvSpPr>
          <p:spPr>
            <a:xfrm>
              <a:off x="0" y="4013200"/>
              <a:ext cx="448733" cy="2844800"/>
            </a:xfrm>
            <a:prstGeom prst="triangle">
              <a:avLst>
                <a:gd fmla="val 0" name="adj"/>
              </a:avLst>
            </a:prstGeom>
            <a:solidFill>
              <a:schemeClr val="accent1">
                <a:alpha val="69411"/>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51" name="Google Shape;151;g35b54269671_2_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lvl1pPr lvl="0" marR="0" rtl="0" algn="l">
              <a:lnSpc>
                <a:spcPct val="100000"/>
              </a:lnSpc>
              <a:spcBef>
                <a:spcPts val="0"/>
              </a:spcBef>
              <a:spcAft>
                <a:spcPts val="0"/>
              </a:spcAft>
              <a:buClr>
                <a:schemeClr val="accent1"/>
              </a:buClr>
              <a:buSzPts val="3600"/>
              <a:buFont typeface="Trebuchet MS"/>
              <a:buNone/>
              <a:defRPr b="0" i="0" sz="3600" u="none" cap="none" strike="noStrike">
                <a:solidFill>
                  <a:schemeClr val="accent1"/>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2"/>
                </a:solidFill>
                <a:latin typeface="Arial"/>
                <a:ea typeface="Arial"/>
                <a:cs typeface="Arial"/>
                <a:sym typeface="Arial"/>
              </a:defRPr>
            </a:lvl9pPr>
          </a:lstStyle>
          <a:p/>
        </p:txBody>
      </p:sp>
      <p:sp>
        <p:nvSpPr>
          <p:cNvPr id="152" name="Google Shape;152;g35b54269671_2_0"/>
          <p:cNvSpPr txBox="1"/>
          <p:nvPr>
            <p:ph idx="1" type="body"/>
          </p:nvPr>
        </p:nvSpPr>
        <p:spPr>
          <a:xfrm>
            <a:off x="677334" y="2160589"/>
            <a:ext cx="8596668" cy="3880773"/>
          </a:xfrm>
          <a:prstGeom prst="rect">
            <a:avLst/>
          </a:prstGeom>
          <a:noFill/>
          <a:ln>
            <a:noFill/>
          </a:ln>
        </p:spPr>
        <p:txBody>
          <a:bodyPr anchorCtr="0" anchor="t" bIns="45700" lIns="91425" spcFirstLastPara="1" rIns="91425" wrap="square" tIns="45700">
            <a:normAutofit/>
          </a:bodyPr>
          <a:lstStyle>
            <a:lvl1pPr indent="-320040" lvl="0" marL="457200" marR="0" rtl="0" algn="l">
              <a:lnSpc>
                <a:spcPct val="100000"/>
              </a:lnSpc>
              <a:spcBef>
                <a:spcPts val="1000"/>
              </a:spcBef>
              <a:spcAft>
                <a:spcPts val="0"/>
              </a:spcAft>
              <a:buClr>
                <a:schemeClr val="accent1"/>
              </a:buClr>
              <a:buSzPts val="1440"/>
              <a:buFont typeface="Noto Sans Symbols"/>
              <a:buChar char="►"/>
              <a:defRPr b="0" i="0" sz="1800" u="none" cap="none" strike="noStrike">
                <a:solidFill>
                  <a:srgbClr val="3F3F3F"/>
                </a:solidFill>
                <a:latin typeface="Trebuchet MS"/>
                <a:ea typeface="Trebuchet MS"/>
                <a:cs typeface="Trebuchet MS"/>
                <a:sym typeface="Trebuchet MS"/>
              </a:defRPr>
            </a:lvl1pPr>
            <a:lvl2pPr indent="-309880" lvl="1" marL="914400" marR="0" rtl="0" algn="l">
              <a:lnSpc>
                <a:spcPct val="100000"/>
              </a:lnSpc>
              <a:spcBef>
                <a:spcPts val="1000"/>
              </a:spcBef>
              <a:spcAft>
                <a:spcPts val="0"/>
              </a:spcAft>
              <a:buClr>
                <a:schemeClr val="accent1"/>
              </a:buClr>
              <a:buSzPts val="1280"/>
              <a:buFont typeface="Noto Sans Symbols"/>
              <a:buChar char="►"/>
              <a:defRPr b="0" i="0" sz="1600" u="none" cap="none" strike="noStrike">
                <a:solidFill>
                  <a:srgbClr val="3F3F3F"/>
                </a:solidFill>
                <a:latin typeface="Trebuchet MS"/>
                <a:ea typeface="Trebuchet MS"/>
                <a:cs typeface="Trebuchet MS"/>
                <a:sym typeface="Trebuchet MS"/>
              </a:defRPr>
            </a:lvl2pPr>
            <a:lvl3pPr indent="-299719" lvl="2" marL="1371600" marR="0" rtl="0" algn="l">
              <a:lnSpc>
                <a:spcPct val="100000"/>
              </a:lnSpc>
              <a:spcBef>
                <a:spcPts val="1000"/>
              </a:spcBef>
              <a:spcAft>
                <a:spcPts val="0"/>
              </a:spcAft>
              <a:buClr>
                <a:schemeClr val="accent1"/>
              </a:buClr>
              <a:buSzPts val="1120"/>
              <a:buFont typeface="Noto Sans Symbols"/>
              <a:buChar char="►"/>
              <a:defRPr b="0" i="0" sz="1400" u="none" cap="none" strike="noStrike">
                <a:solidFill>
                  <a:srgbClr val="3F3F3F"/>
                </a:solidFill>
                <a:latin typeface="Trebuchet MS"/>
                <a:ea typeface="Trebuchet MS"/>
                <a:cs typeface="Trebuchet MS"/>
                <a:sym typeface="Trebuchet MS"/>
              </a:defRPr>
            </a:lvl3pPr>
            <a:lvl4pPr indent="-289560" lvl="3" marL="1828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4pPr>
            <a:lvl5pPr indent="-289560" lvl="4" marL="22860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5pPr>
            <a:lvl6pPr indent="-289560" lvl="5" marL="27432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6pPr>
            <a:lvl7pPr indent="-289560" lvl="6" marL="32004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7pPr>
            <a:lvl8pPr indent="-289559" lvl="7" marL="36576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8pPr>
            <a:lvl9pPr indent="-289559" lvl="8" marL="4114800" marR="0" rtl="0" algn="l">
              <a:lnSpc>
                <a:spcPct val="100000"/>
              </a:lnSpc>
              <a:spcBef>
                <a:spcPts val="1000"/>
              </a:spcBef>
              <a:spcAft>
                <a:spcPts val="0"/>
              </a:spcAft>
              <a:buClr>
                <a:schemeClr val="accent1"/>
              </a:buClr>
              <a:buSzPts val="960"/>
              <a:buFont typeface="Noto Sans Symbols"/>
              <a:buChar char="►"/>
              <a:defRPr b="0" i="0" sz="1200" u="none" cap="none" strike="noStrike">
                <a:solidFill>
                  <a:srgbClr val="3F3F3F"/>
                </a:solidFill>
                <a:latin typeface="Trebuchet MS"/>
                <a:ea typeface="Trebuchet MS"/>
                <a:cs typeface="Trebuchet MS"/>
                <a:sym typeface="Trebuchet MS"/>
              </a:defRPr>
            </a:lvl9pPr>
          </a:lstStyle>
          <a:p/>
        </p:txBody>
      </p:sp>
      <p:sp>
        <p:nvSpPr>
          <p:cNvPr id="153" name="Google Shape;153;g35b54269671_2_0"/>
          <p:cNvSpPr txBox="1"/>
          <p:nvPr>
            <p:ph idx="10" type="dt"/>
          </p:nvPr>
        </p:nvSpPr>
        <p:spPr>
          <a:xfrm>
            <a:off x="7205133" y="6041362"/>
            <a:ext cx="911939"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154" name="Google Shape;154;g35b54269671_2_0"/>
          <p:cNvSpPr txBox="1"/>
          <p:nvPr>
            <p:ph idx="11" type="ftr"/>
          </p:nvPr>
        </p:nvSpPr>
        <p:spPr>
          <a:xfrm>
            <a:off x="677334" y="6041362"/>
            <a:ext cx="6297612"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Trebuchet MS"/>
                <a:ea typeface="Trebuchet MS"/>
                <a:cs typeface="Trebuchet MS"/>
                <a:sym typeface="Trebuchet M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Trebuchet MS"/>
                <a:ea typeface="Trebuchet MS"/>
                <a:cs typeface="Trebuchet MS"/>
                <a:sym typeface="Trebuchet MS"/>
              </a:defRPr>
            </a:lvl9pPr>
          </a:lstStyle>
          <a:p/>
        </p:txBody>
      </p:sp>
      <p:sp>
        <p:nvSpPr>
          <p:cNvPr id="155" name="Google Shape;155;g35b54269671_2_0"/>
          <p:cNvSpPr txBox="1"/>
          <p:nvPr>
            <p:ph idx="12" type="sldNum"/>
          </p:nvPr>
        </p:nvSpPr>
        <p:spPr>
          <a:xfrm>
            <a:off x="8590663" y="6041362"/>
            <a:ext cx="683339"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accent1"/>
                </a:solidFill>
                <a:latin typeface="Trebuchet MS"/>
                <a:ea typeface="Trebuchet MS"/>
                <a:cs typeface="Trebuchet MS"/>
                <a:sym typeface="Trebuchet MS"/>
              </a:defRPr>
            </a:lvl9pPr>
          </a:lstStyle>
          <a:p>
            <a:pPr indent="0" lvl="0" marL="0" rtl="0" algn="r">
              <a:spcBef>
                <a:spcPts val="0"/>
              </a:spcBef>
              <a:spcAft>
                <a:spcPts val="0"/>
              </a:spcAft>
              <a:buNone/>
            </a:pPr>
            <a:fld id="{00000000-1234-1234-1234-123412341234}" type="slidenum">
              <a:rPr lang="el-GR"/>
              <a:t>‹#›</a:t>
            </a:fld>
            <a:endParaRPr/>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5.jpg"/><Relationship Id="rId5"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16.png"/><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8.jp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6" name="Shape 276"/>
        <p:cNvGrpSpPr/>
        <p:nvPr/>
      </p:nvGrpSpPr>
      <p:grpSpPr>
        <a:xfrm>
          <a:off x="0" y="0"/>
          <a:ext cx="0" cy="0"/>
          <a:chOff x="0" y="0"/>
          <a:chExt cx="0" cy="0"/>
        </a:xfrm>
      </p:grpSpPr>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277" name="Google Shape;277;g35b54269671_2_134"/>
          <p:cNvPicPr preferRelativeResize="0"/>
          <p:nvPr/>
        </p:nvPicPr>
        <p:blipFill rotWithShape="1">
          <a:blip r:embed="rId3">
            <a:alphaModFix/>
          </a:blip>
          <a:srcRect b="9093" l="15855" r="12630" t="0"/>
          <a:stretch/>
        </p:blipFill>
        <p:spPr>
          <a:xfrm>
            <a:off x="20" y="1"/>
            <a:ext cx="5394940" cy="6858001"/>
          </a:xfrm>
          <a:custGeom>
            <a:rect b="b" l="l" r="r" t="t"/>
            <a:pathLst>
              <a:path extrusionOk="0" h="6858000" w="5394960">
                <a:moveTo>
                  <a:pt x="842596" y="0"/>
                </a:moveTo>
                <a:lnTo>
                  <a:pt x="5394960" y="0"/>
                </a:lnTo>
                <a:lnTo>
                  <a:pt x="5394960" y="21851"/>
                </a:lnTo>
                <a:lnTo>
                  <a:pt x="4365943" y="6858000"/>
                </a:lnTo>
                <a:lnTo>
                  <a:pt x="0" y="6858000"/>
                </a:lnTo>
                <a:lnTo>
                  <a:pt x="0" y="5666154"/>
                </a:lnTo>
                <a:close/>
              </a:path>
            </a:pathLst>
          </a:custGeom>
          <a:noFill/>
          <a:ln>
            <a:noFill/>
          </a:ln>
        </p:spPr>
      </p:pic>
      <p:sp>
        <p:nvSpPr>
          <p:cNvPr id="278" name="Google Shape;278;g35b54269671_2_134"/>
          <p:cNvSpPr txBox="1"/>
          <p:nvPr>
            <p:ph type="ctrTitle"/>
          </p:nvPr>
        </p:nvSpPr>
        <p:spPr>
          <a:xfrm>
            <a:off x="5394960" y="3328767"/>
            <a:ext cx="6219929" cy="1771779"/>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rgbClr val="072A41"/>
              </a:buClr>
              <a:buSzPts val="1800"/>
              <a:buFont typeface="Arial"/>
              <a:buNone/>
            </a:pPr>
            <a:r>
              <a:rPr b="1" lang="el-GR" sz="1800">
                <a:solidFill>
                  <a:srgbClr val="072A41"/>
                </a:solidFill>
                <a:latin typeface="Arial"/>
                <a:ea typeface="Arial"/>
                <a:cs typeface="Arial"/>
                <a:sym typeface="Arial"/>
              </a:rPr>
              <a:t>Κωνσταντίνος Σοϊλεμεζίδης - iis23052</a:t>
            </a:r>
            <a:br>
              <a:rPr b="1" lang="el-GR" sz="1800">
                <a:solidFill>
                  <a:srgbClr val="072A41"/>
                </a:solidFill>
                <a:latin typeface="Arial"/>
                <a:ea typeface="Arial"/>
                <a:cs typeface="Arial"/>
                <a:sym typeface="Arial"/>
              </a:rPr>
            </a:br>
            <a:r>
              <a:rPr b="1" lang="el-GR" sz="1800">
                <a:solidFill>
                  <a:srgbClr val="072A41"/>
                </a:solidFill>
                <a:latin typeface="Arial"/>
                <a:ea typeface="Arial"/>
                <a:cs typeface="Arial"/>
                <a:sym typeface="Arial"/>
              </a:rPr>
              <a:t>Γαβριήλ Ξανθόπουλος - iis23099</a:t>
            </a:r>
            <a:br>
              <a:rPr b="1" lang="el-GR" sz="1800">
                <a:solidFill>
                  <a:srgbClr val="072A41"/>
                </a:solidFill>
                <a:latin typeface="Arial"/>
                <a:ea typeface="Arial"/>
                <a:cs typeface="Arial"/>
                <a:sym typeface="Arial"/>
              </a:rPr>
            </a:br>
            <a:r>
              <a:rPr b="1" lang="el-GR" sz="1800">
                <a:solidFill>
                  <a:srgbClr val="072A41"/>
                </a:solidFill>
                <a:latin typeface="Arial"/>
                <a:ea typeface="Arial"/>
                <a:cs typeface="Arial"/>
                <a:sym typeface="Arial"/>
              </a:rPr>
              <a:t>Ερρίκος Ματεβοσιάν - iis23018</a:t>
            </a:r>
            <a:br>
              <a:rPr b="1" lang="el-GR" sz="1800">
                <a:solidFill>
                  <a:srgbClr val="072A41"/>
                </a:solidFill>
                <a:latin typeface="Arial"/>
                <a:ea typeface="Arial"/>
                <a:cs typeface="Arial"/>
                <a:sym typeface="Arial"/>
              </a:rPr>
            </a:br>
            <a:r>
              <a:rPr b="1" lang="el-GR" sz="1800">
                <a:solidFill>
                  <a:srgbClr val="072A41"/>
                </a:solidFill>
                <a:latin typeface="Arial"/>
                <a:ea typeface="Arial"/>
                <a:cs typeface="Arial"/>
                <a:sym typeface="Arial"/>
              </a:rPr>
              <a:t>Αλέξανδρος Ζουλούμης - iis23074</a:t>
            </a:r>
            <a:br>
              <a:rPr b="1" lang="el-GR" sz="1800">
                <a:solidFill>
                  <a:srgbClr val="072A41"/>
                </a:solidFill>
                <a:latin typeface="Arial"/>
                <a:ea typeface="Arial"/>
                <a:cs typeface="Arial"/>
                <a:sym typeface="Arial"/>
              </a:rPr>
            </a:br>
            <a:r>
              <a:rPr b="1" lang="el-GR" sz="1800">
                <a:solidFill>
                  <a:srgbClr val="072A41"/>
                </a:solidFill>
                <a:latin typeface="Arial"/>
                <a:ea typeface="Arial"/>
                <a:cs typeface="Arial"/>
                <a:sym typeface="Arial"/>
              </a:rPr>
              <a:t>Παναγιώτης Ντελής - iis23045</a:t>
            </a:r>
            <a:br>
              <a:rPr b="1" lang="el-GR" sz="1800">
                <a:solidFill>
                  <a:srgbClr val="072A41"/>
                </a:solidFill>
                <a:latin typeface="Arial"/>
                <a:ea typeface="Arial"/>
                <a:cs typeface="Arial"/>
                <a:sym typeface="Arial"/>
              </a:rPr>
            </a:br>
            <a:endParaRPr b="1" sz="1800">
              <a:solidFill>
                <a:srgbClr val="072A41"/>
              </a:solidFill>
              <a:latin typeface="Arial"/>
              <a:ea typeface="Arial"/>
              <a:cs typeface="Arial"/>
              <a:sym typeface="Arial"/>
            </a:endParaRPr>
          </a:p>
        </p:txBody>
      </p:sp>
      <p:sp>
        <p:nvSpPr>
          <p:cNvPr id="279" name="Google Shape;279;g35b54269671_2_134"/>
          <p:cNvSpPr txBox="1"/>
          <p:nvPr>
            <p:ph idx="1" type="subTitle"/>
          </p:nvPr>
        </p:nvSpPr>
        <p:spPr>
          <a:xfrm>
            <a:off x="153866" y="6331809"/>
            <a:ext cx="4785210" cy="369333"/>
          </a:xfrm>
          <a:prstGeom prst="rect">
            <a:avLst/>
          </a:prstGeom>
          <a:noFill/>
          <a:ln>
            <a:noFill/>
          </a:ln>
        </p:spPr>
        <p:txBody>
          <a:bodyPr anchorCtr="0" anchor="t" bIns="45700" lIns="91425" spcFirstLastPara="1" rIns="91425" wrap="square" tIns="45700">
            <a:normAutofit/>
          </a:bodyPr>
          <a:lstStyle/>
          <a:p>
            <a:pPr indent="0" lvl="0" marL="0" rtl="0" algn="r">
              <a:lnSpc>
                <a:spcPct val="100000"/>
              </a:lnSpc>
              <a:spcBef>
                <a:spcPts val="0"/>
              </a:spcBef>
              <a:spcAft>
                <a:spcPts val="0"/>
              </a:spcAft>
              <a:buSzPts val="1440"/>
              <a:buNone/>
            </a:pPr>
            <a:r>
              <a:rPr b="1" lang="el-GR">
                <a:solidFill>
                  <a:srgbClr val="072A41"/>
                </a:solidFill>
                <a:latin typeface="Tahoma"/>
                <a:ea typeface="Tahoma"/>
                <a:cs typeface="Tahoma"/>
                <a:sym typeface="Tahoma"/>
              </a:rPr>
              <a:t>Η έξυπνη λύση για εύκολο παρκάρισμα!</a:t>
            </a:r>
            <a:endParaRPr/>
          </a:p>
        </p:txBody>
      </p:sp>
      <p:sp>
        <p:nvSpPr>
          <p:cNvPr id="280" name="Google Shape;280;g35b54269671_2_134"/>
          <p:cNvSpPr txBox="1"/>
          <p:nvPr/>
        </p:nvSpPr>
        <p:spPr>
          <a:xfrm>
            <a:off x="5394960" y="1220752"/>
            <a:ext cx="6094324"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l-GR" sz="3200" u="none" cap="none" strike="noStrike">
                <a:solidFill>
                  <a:srgbClr val="333333"/>
                </a:solidFill>
                <a:latin typeface="Arial"/>
                <a:ea typeface="Arial"/>
                <a:cs typeface="Arial"/>
                <a:sym typeface="Arial"/>
              </a:rPr>
              <a:t>Επιχειρηματικότητα και Νεοφυείς Επιχειρήσεις ΤΠΕ</a:t>
            </a:r>
            <a:endParaRPr b="1" i="0" sz="3200" u="none" cap="none" strike="noStrike">
              <a:solidFill>
                <a:schemeClr val="dk1"/>
              </a:solidFill>
              <a:latin typeface="Arial"/>
              <a:ea typeface="Arial"/>
              <a:cs typeface="Arial"/>
              <a:sym typeface="Arial"/>
            </a:endParaRPr>
          </a:p>
        </p:txBody>
      </p:sp>
      <p:sp>
        <p:nvSpPr>
          <p:cNvPr id="281" name="Google Shape;281;g35b54269671_2_134"/>
          <p:cNvSpPr txBox="1"/>
          <p:nvPr/>
        </p:nvSpPr>
        <p:spPr>
          <a:xfrm>
            <a:off x="7327073" y="2274012"/>
            <a:ext cx="22592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l-GR" sz="1800" u="none" cap="none" strike="noStrike">
                <a:solidFill>
                  <a:schemeClr val="dk1"/>
                </a:solidFill>
                <a:latin typeface="Arial"/>
                <a:ea typeface="Arial"/>
                <a:cs typeface="Arial"/>
                <a:sym typeface="Arial"/>
              </a:rPr>
              <a:t>Ακαδ. Έτος 2024-25</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78"/>
                                        </p:tgtEl>
                                        <p:attrNameLst>
                                          <p:attrName>style.visibility</p:attrName>
                                        </p:attrNameLst>
                                      </p:cBhvr>
                                      <p:to>
                                        <p:strVal val="visible"/>
                                      </p:to>
                                    </p:set>
                                    <p:animEffect filter="fade" transition="in">
                                      <p:cBhvr>
                                        <p:cTn dur="400"/>
                                        <p:tgtEl>
                                          <p:spTgt spid="278"/>
                                        </p:tgtEl>
                                      </p:cBhvr>
                                    </p:animEffect>
                                  </p:childTnLst>
                                </p:cTn>
                              </p:par>
                              <p:par>
                                <p:cTn fill="hold" nodeType="withEffect" presetClass="entr" presetID="10" presetSubtype="0">
                                  <p:stCondLst>
                                    <p:cond delay="2000"/>
                                  </p:stCondLst>
                                  <p:childTnLst>
                                    <p:set>
                                      <p:cBhvr>
                                        <p:cTn dur="1" fill="hold">
                                          <p:stCondLst>
                                            <p:cond delay="0"/>
                                          </p:stCondLst>
                                        </p:cTn>
                                        <p:tgtEl>
                                          <p:spTgt spid="279">
                                            <p:txEl>
                                              <p:pRg end="0" st="0"/>
                                            </p:txEl>
                                          </p:spTgt>
                                        </p:tgtEl>
                                        <p:attrNameLst>
                                          <p:attrName>style.visibility</p:attrName>
                                        </p:attrNameLst>
                                      </p:cBhvr>
                                      <p:to>
                                        <p:strVal val="visible"/>
                                      </p:to>
                                    </p:set>
                                    <p:animEffect filter="fade" transition="in">
                                      <p:cBhvr>
                                        <p:cTn dur="400"/>
                                        <p:tgtEl>
                                          <p:spTgt spid="279">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g35b54269671_2_217"/>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Ανταγωνισμός</a:t>
            </a:r>
            <a:endParaRPr b="1">
              <a:latin typeface="Arial"/>
              <a:ea typeface="Arial"/>
              <a:cs typeface="Arial"/>
              <a:sym typeface="Arial"/>
            </a:endParaRPr>
          </a:p>
        </p:txBody>
      </p:sp>
      <p:sp>
        <p:nvSpPr>
          <p:cNvPr id="369" name="Google Shape;369;g35b54269671_2_217"/>
          <p:cNvSpPr/>
          <p:nvPr/>
        </p:nvSpPr>
        <p:spPr>
          <a:xfrm>
            <a:off x="615295" y="1951933"/>
            <a:ext cx="8658707" cy="2063102"/>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70" name="Google Shape;370;g35b54269671_2_217"/>
          <p:cNvSpPr/>
          <p:nvPr/>
        </p:nvSpPr>
        <p:spPr>
          <a:xfrm>
            <a:off x="748206" y="1545594"/>
            <a:ext cx="3335400" cy="4884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Ποιος είναι ο Ανταγωνισμός;</a:t>
            </a:r>
            <a:endParaRPr b="0" i="0" sz="1400" u="none" cap="none" strike="noStrike">
              <a:solidFill>
                <a:srgbClr val="000000"/>
              </a:solidFill>
              <a:latin typeface="Arial"/>
              <a:ea typeface="Arial"/>
              <a:cs typeface="Arial"/>
              <a:sym typeface="Arial"/>
            </a:endParaRPr>
          </a:p>
        </p:txBody>
      </p:sp>
      <p:sp>
        <p:nvSpPr>
          <p:cNvPr id="371" name="Google Shape;371;g35b54269671_2_217"/>
          <p:cNvSpPr txBox="1"/>
          <p:nvPr/>
        </p:nvSpPr>
        <p:spPr>
          <a:xfrm>
            <a:off x="677321" y="2141964"/>
            <a:ext cx="8662500" cy="2006100"/>
          </a:xfrm>
          <a:prstGeom prst="rect">
            <a:avLst/>
          </a:prstGeom>
          <a:noFill/>
          <a:ln>
            <a:noFill/>
          </a:ln>
        </p:spPr>
        <p:txBody>
          <a:bodyPr anchorCtr="0" anchor="t" bIns="45700" lIns="91425" spcFirstLastPara="1" rIns="91425" wrap="square" tIns="45700">
            <a:normAutofit/>
          </a:bodyPr>
          <a:lstStyle/>
          <a:p>
            <a:pPr indent="-314452" lvl="0" marL="342900" marR="0" rtl="0" algn="l">
              <a:lnSpc>
                <a:spcPct val="100000"/>
              </a:lnSpc>
              <a:spcBef>
                <a:spcPts val="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Άλλες εφαρμογές ενοικίασης θέσεων στάθμευσης.</a:t>
            </a:r>
            <a:endParaRPr b="0" i="0" sz="1700" u="none" cap="none" strike="noStrike">
              <a:solidFill>
                <a:srgbClr val="3F3F3F"/>
              </a:solidFill>
              <a:latin typeface="Arial"/>
              <a:ea typeface="Arial"/>
              <a:cs typeface="Arial"/>
              <a:sym typeface="Arial"/>
            </a:endParaRPr>
          </a:p>
          <a:p>
            <a:pPr indent="-314452"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Δημόσιοι και ιδιωτικοί χώροι στάθμευσης, εφαρμογές εύρεσης parking χωρίς δυνατότητα κράτησης.</a:t>
            </a:r>
            <a:endParaRPr b="0" i="0" sz="1700" u="none" cap="none" strike="noStrike">
              <a:solidFill>
                <a:srgbClr val="000000"/>
              </a:solidFill>
              <a:latin typeface="Arial"/>
              <a:ea typeface="Arial"/>
              <a:cs typeface="Arial"/>
              <a:sym typeface="Arial"/>
            </a:endParaRPr>
          </a:p>
          <a:p>
            <a:pPr indent="-314452"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Αναζήτηση parking στον δρόμο, χρήση ιδιωτικών χώρων στάθμευσης χωρίς κράτηση μέσω εφαρμογής.</a:t>
            </a:r>
            <a:endParaRPr b="0" i="0" sz="1700" u="none" cap="none" strike="noStrike">
              <a:solidFill>
                <a:srgbClr val="3F3F3F"/>
              </a:solidFill>
              <a:latin typeface="Arial"/>
              <a:ea typeface="Arial"/>
              <a:cs typeface="Arial"/>
              <a:sym typeface="Arial"/>
            </a:endParaRPr>
          </a:p>
        </p:txBody>
      </p:sp>
      <p:pic>
        <p:nvPicPr>
          <p:cNvPr id="372" name="Google Shape;372;g35b54269671_2_217"/>
          <p:cNvPicPr preferRelativeResize="0"/>
          <p:nvPr/>
        </p:nvPicPr>
        <p:blipFill rotWithShape="1">
          <a:blip r:embed="rId3">
            <a:alphaModFix/>
          </a:blip>
          <a:srcRect b="0" l="0" r="0" t="0"/>
          <a:stretch/>
        </p:blipFill>
        <p:spPr>
          <a:xfrm>
            <a:off x="1901410" y="4090812"/>
            <a:ext cx="6086475" cy="2576672"/>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73" name="Google Shape;373;g35b54269671_2_217"/>
          <p:cNvPicPr preferRelativeResize="0"/>
          <p:nvPr/>
        </p:nvPicPr>
        <p:blipFill rotWithShape="1">
          <a:blip r:embed="rId4">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g35b54269671_2_22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Ανταγωνισμός (2)</a:t>
            </a:r>
            <a:endParaRPr b="1">
              <a:latin typeface="Arial"/>
              <a:ea typeface="Arial"/>
              <a:cs typeface="Arial"/>
              <a:sym typeface="Arial"/>
            </a:endParaRPr>
          </a:p>
        </p:txBody>
      </p:sp>
      <p:sp>
        <p:nvSpPr>
          <p:cNvPr id="379" name="Google Shape;379;g35b54269671_2_226"/>
          <p:cNvSpPr txBox="1"/>
          <p:nvPr>
            <p:ph idx="1" type="body"/>
          </p:nvPr>
        </p:nvSpPr>
        <p:spPr>
          <a:xfrm>
            <a:off x="417384" y="1930389"/>
            <a:ext cx="8596800" cy="3880800"/>
          </a:xfrm>
          <a:prstGeom prst="rect">
            <a:avLst/>
          </a:prstGeom>
          <a:noFill/>
          <a:ln>
            <a:noFill/>
          </a:ln>
        </p:spPr>
        <p:txBody>
          <a:bodyPr anchorCtr="0" anchor="t" bIns="45700" lIns="91425" spcFirstLastPara="1" rIns="91425" wrap="square" tIns="45700">
            <a:normAutofit/>
          </a:bodyPr>
          <a:lstStyle/>
          <a:p>
            <a:pPr indent="-336550" lvl="0" marL="342900" rtl="0" algn="just">
              <a:lnSpc>
                <a:spcPct val="100000"/>
              </a:lnSpc>
              <a:spcBef>
                <a:spcPts val="0"/>
              </a:spcBef>
              <a:spcAft>
                <a:spcPts val="0"/>
              </a:spcAft>
              <a:buSzPts val="1340"/>
              <a:buChar char="➤"/>
            </a:pPr>
            <a:r>
              <a:rPr b="1" lang="el-GR" sz="1700">
                <a:latin typeface="Arial"/>
                <a:ea typeface="Arial"/>
                <a:cs typeface="Arial"/>
                <a:sym typeface="Arial"/>
              </a:rPr>
              <a:t>ParkPal</a:t>
            </a:r>
            <a:r>
              <a:rPr lang="el-GR" sz="1700">
                <a:latin typeface="Arial"/>
                <a:ea typeface="Arial"/>
                <a:cs typeface="Arial"/>
                <a:sym typeface="Arial"/>
              </a:rPr>
              <a:t>: Από το 2017 αποτελεί την επίσημη εφαρμογή για τη διαχείριση της στάθμευσης μέσω του συστήματος THESi. Επιτρέποντας στους οδηγούς να βρίσκουν διαθέσιμες θέσεις στάθμευσης στον χάρτη και να πληρώνουν απευθείας από το κινητό τους. Προσφέρει επίσης δυνατότητα παρακολούθησης του χρόνου στάθμευσης και ειδοποιήσεις λήξης.</a:t>
            </a:r>
            <a:endParaRPr sz="1700"/>
          </a:p>
          <a:p>
            <a:pPr indent="-336550" lvl="0" marL="342900" rtl="0" algn="just">
              <a:lnSpc>
                <a:spcPct val="100000"/>
              </a:lnSpc>
              <a:spcBef>
                <a:spcPts val="1000"/>
              </a:spcBef>
              <a:spcAft>
                <a:spcPts val="0"/>
              </a:spcAft>
              <a:buSzPts val="1340"/>
              <a:buChar char="➤"/>
            </a:pPr>
            <a:r>
              <a:rPr b="1" lang="el-GR" sz="1700">
                <a:latin typeface="Arial"/>
                <a:ea typeface="Arial"/>
                <a:cs typeface="Arial"/>
                <a:sym typeface="Arial"/>
              </a:rPr>
              <a:t>ParkIn</a:t>
            </a:r>
            <a:r>
              <a:rPr lang="el-GR" sz="1700">
                <a:latin typeface="Arial"/>
                <a:ea typeface="Arial"/>
                <a:cs typeface="Arial"/>
                <a:sym typeface="Arial"/>
              </a:rPr>
              <a:t>: Εφαρμογή που επιτρέπει σε ιδιοκτήτες ιδιωτικών θέσεων στάθμευσης να τις παραχωρούν σε άλλους οδηγούς για συγκεκριμένο χρονικό διάστημα, λειτουργώντας με βάση την οικονομία διαμοιρασμού.</a:t>
            </a:r>
            <a:endParaRPr sz="1700"/>
          </a:p>
          <a:p>
            <a:pPr indent="-336550" lvl="0" marL="342900" rtl="0" algn="just">
              <a:lnSpc>
                <a:spcPct val="100000"/>
              </a:lnSpc>
              <a:spcBef>
                <a:spcPts val="1000"/>
              </a:spcBef>
              <a:spcAft>
                <a:spcPts val="0"/>
              </a:spcAft>
              <a:buSzPts val="1340"/>
              <a:buChar char="➤"/>
            </a:pPr>
            <a:r>
              <a:rPr b="1" lang="el-GR" sz="1700">
                <a:latin typeface="Arial"/>
                <a:ea typeface="Arial"/>
                <a:cs typeface="Arial"/>
                <a:sym typeface="Arial"/>
              </a:rPr>
              <a:t>Parkit</a:t>
            </a:r>
            <a:r>
              <a:rPr lang="el-GR" sz="1700">
                <a:latin typeface="Arial"/>
                <a:ea typeface="Arial"/>
                <a:cs typeface="Arial"/>
                <a:sym typeface="Arial"/>
              </a:rPr>
              <a:t>: Εφαρμογή που λειτουργεί σαν "Airbnb για πάρκινγκ", επιτρέποντας σε ιδιοκτήτες χώρων στάθμευσης να τους νοικιάζουν για μικρό ή μεγάλο χρονικό διάστημα. Οι χρήστες μπορούν να κλείσουν θέση εκ των προτέρων, διασφαλίζοντας ότι θα έχουν διαθέσιμο χώρο όταν τον χρειαστούν.</a:t>
            </a:r>
            <a:endParaRPr sz="1700">
              <a:latin typeface="Arial"/>
              <a:ea typeface="Arial"/>
              <a:cs typeface="Arial"/>
              <a:sym typeface="Arial"/>
            </a:endParaRPr>
          </a:p>
        </p:txBody>
      </p:sp>
      <p:pic>
        <p:nvPicPr>
          <p:cNvPr descr="ParkPal · Εφαρμογή" id="380" name="Google Shape;380;g35b54269671_2_226"/>
          <p:cNvPicPr preferRelativeResize="0"/>
          <p:nvPr/>
        </p:nvPicPr>
        <p:blipFill rotWithShape="1">
          <a:blip r:embed="rId3">
            <a:alphaModFix/>
          </a:blip>
          <a:srcRect b="0" l="0" r="0" t="0"/>
          <a:stretch/>
        </p:blipFill>
        <p:spPr>
          <a:xfrm>
            <a:off x="9369769" y="436880"/>
            <a:ext cx="2500497" cy="2255036"/>
          </a:xfrm>
          <a:prstGeom prst="rect">
            <a:avLst/>
          </a:prstGeom>
          <a:noFill/>
          <a:ln>
            <a:noFill/>
          </a:ln>
        </p:spPr>
      </p:pic>
      <p:pic>
        <p:nvPicPr>
          <p:cNvPr descr="Parkit (App&amp; Dashboard) - Parking/ UI/UX Case Study on Behance" id="381" name="Google Shape;381;g35b54269671_2_226"/>
          <p:cNvPicPr preferRelativeResize="0"/>
          <p:nvPr/>
        </p:nvPicPr>
        <p:blipFill rotWithShape="1">
          <a:blip r:embed="rId4">
            <a:alphaModFix/>
          </a:blip>
          <a:srcRect b="0" l="0" r="0" t="0"/>
          <a:stretch/>
        </p:blipFill>
        <p:spPr>
          <a:xfrm>
            <a:off x="9369768" y="2934879"/>
            <a:ext cx="2500497" cy="2337555"/>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82" name="Google Shape;382;g35b54269671_2_226"/>
          <p:cNvPicPr preferRelativeResize="0"/>
          <p:nvPr/>
        </p:nvPicPr>
        <p:blipFill rotWithShape="1">
          <a:blip r:embed="rId5">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35b54269671_2_234"/>
          <p:cNvSpPr txBox="1"/>
          <p:nvPr>
            <p:ph type="title"/>
          </p:nvPr>
        </p:nvSpPr>
        <p:spPr>
          <a:xfrm>
            <a:off x="677271" y="396525"/>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i="0" lang="el-GR">
                <a:latin typeface="Arial"/>
                <a:ea typeface="Arial"/>
                <a:cs typeface="Arial"/>
                <a:sym typeface="Arial"/>
              </a:rPr>
              <a:t>Διαφοροποίηση</a:t>
            </a:r>
            <a:endParaRPr b="1">
              <a:latin typeface="Arial"/>
              <a:ea typeface="Arial"/>
              <a:cs typeface="Arial"/>
              <a:sym typeface="Arial"/>
            </a:endParaRPr>
          </a:p>
        </p:txBody>
      </p:sp>
      <p:sp>
        <p:nvSpPr>
          <p:cNvPr id="388" name="Google Shape;388;g35b54269671_2_234"/>
          <p:cNvSpPr/>
          <p:nvPr/>
        </p:nvSpPr>
        <p:spPr>
          <a:xfrm>
            <a:off x="494200" y="1797325"/>
            <a:ext cx="10241700" cy="26535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89" name="Google Shape;389;g35b54269671_2_234"/>
          <p:cNvSpPr/>
          <p:nvPr/>
        </p:nvSpPr>
        <p:spPr>
          <a:xfrm>
            <a:off x="850434" y="1303389"/>
            <a:ext cx="3686700" cy="5946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Τι κάνει το ParkEasy να ξεχωρίζει;</a:t>
            </a:r>
            <a:endParaRPr b="0" i="0" sz="1800" u="none" cap="none" strike="noStrike">
              <a:solidFill>
                <a:schemeClr val="lt1"/>
              </a:solidFill>
              <a:latin typeface="Trebuchet MS"/>
              <a:ea typeface="Trebuchet MS"/>
              <a:cs typeface="Trebuchet MS"/>
              <a:sym typeface="Trebuchet MS"/>
            </a:endParaRPr>
          </a:p>
        </p:txBody>
      </p:sp>
      <p:sp>
        <p:nvSpPr>
          <p:cNvPr id="390" name="Google Shape;390;g35b54269671_2_234"/>
          <p:cNvSpPr txBox="1"/>
          <p:nvPr/>
        </p:nvSpPr>
        <p:spPr>
          <a:xfrm>
            <a:off x="644436" y="1907563"/>
            <a:ext cx="8662500" cy="2147700"/>
          </a:xfrm>
          <a:prstGeom prst="rect">
            <a:avLst/>
          </a:prstGeom>
          <a:noFill/>
          <a:ln>
            <a:noFill/>
          </a:ln>
        </p:spPr>
        <p:txBody>
          <a:bodyPr anchorCtr="0" anchor="t" bIns="45700" lIns="91425" spcFirstLastPara="1" rIns="91425" wrap="square" tIns="45700">
            <a:noAutofit/>
          </a:bodyPr>
          <a:lstStyle/>
          <a:p>
            <a:pPr indent="-361950" lvl="0" marL="342900" marR="0" rtl="0" algn="l">
              <a:lnSpc>
                <a:spcPct val="100000"/>
              </a:lnSpc>
              <a:spcBef>
                <a:spcPts val="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Προσφέρει ευκολία και ταχύτητα, επιτρέποντας στους χρήστες να κάνουν κράτηση σε πραγματικό χρόνο μέσω τηλεφώνου</a:t>
            </a:r>
            <a:endParaRPr b="0" i="0" sz="1700" u="none" cap="none" strike="noStrike">
              <a:solidFill>
                <a:srgbClr val="3F3F3F"/>
              </a:solidFill>
              <a:latin typeface="Arial"/>
              <a:ea typeface="Arial"/>
              <a:cs typeface="Arial"/>
              <a:sym typeface="Arial"/>
            </a:endParaRPr>
          </a:p>
          <a:p>
            <a:pPr indent="-361950"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Οι πληρωμές πραγματοποιούνται με ασφάλεια και ολοκληρώνονται μέσα από την εφαρμογή</a:t>
            </a:r>
            <a:endParaRPr b="0" i="0" sz="1700" u="none" cap="none" strike="noStrike">
              <a:solidFill>
                <a:srgbClr val="000000"/>
              </a:solidFill>
              <a:latin typeface="Arial"/>
              <a:ea typeface="Arial"/>
              <a:cs typeface="Arial"/>
              <a:sym typeface="Arial"/>
            </a:endParaRPr>
          </a:p>
          <a:p>
            <a:pPr indent="-361950"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Διαθέτει καινοτόμα χαρακτηριστικά, όπως GPS καθοδήγηση και αξιολογήσεις χρηστών</a:t>
            </a:r>
            <a:endParaRPr b="0" i="0" sz="1700" u="none" cap="none" strike="noStrike">
              <a:solidFill>
                <a:srgbClr val="000000"/>
              </a:solidFill>
              <a:latin typeface="Arial"/>
              <a:ea typeface="Arial"/>
              <a:cs typeface="Arial"/>
              <a:sym typeface="Arial"/>
            </a:endParaRPr>
          </a:p>
          <a:p>
            <a:pPr indent="-361950"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Υποστηρίζει πράσινες λύσεις, όπως η ενσωμάτωση ηλεκτροφόρτισης σε επιλεγμένα parking spots</a:t>
            </a:r>
            <a:endParaRPr b="0" i="0" sz="1700" u="none" cap="none" strike="noStrike">
              <a:solidFill>
                <a:srgbClr val="000000"/>
              </a:solidFill>
              <a:latin typeface="Arial"/>
              <a:ea typeface="Arial"/>
              <a:cs typeface="Arial"/>
              <a:sym typeface="Arial"/>
            </a:endParaRPr>
          </a:p>
          <a:p>
            <a:pPr indent="-261620" lvl="0" marL="342900" marR="0" rtl="0" algn="l">
              <a:lnSpc>
                <a:spcPct val="100000"/>
              </a:lnSpc>
              <a:spcBef>
                <a:spcPts val="1000"/>
              </a:spcBef>
              <a:spcAft>
                <a:spcPts val="0"/>
              </a:spcAft>
              <a:buClr>
                <a:schemeClr val="accent1"/>
              </a:buClr>
              <a:buSzPts val="1280"/>
              <a:buFont typeface="Noto Sans Symbols"/>
              <a:buNone/>
            </a:pPr>
            <a:r>
              <a:t/>
            </a:r>
            <a:endParaRPr b="0" i="0" sz="1600" u="none" cap="none" strike="noStrike">
              <a:solidFill>
                <a:srgbClr val="3F3F3F"/>
              </a:solidFill>
              <a:latin typeface="Arial"/>
              <a:ea typeface="Arial"/>
              <a:cs typeface="Arial"/>
              <a:sym typeface="Arial"/>
            </a:endParaRPr>
          </a:p>
        </p:txBody>
      </p:sp>
      <p:pic>
        <p:nvPicPr>
          <p:cNvPr id="391" name="Google Shape;391;g35b54269671_2_234"/>
          <p:cNvPicPr preferRelativeResize="0"/>
          <p:nvPr/>
        </p:nvPicPr>
        <p:blipFill rotWithShape="1">
          <a:blip r:embed="rId3">
            <a:alphaModFix/>
          </a:blip>
          <a:srcRect b="0" l="0" r="0" t="0"/>
          <a:stretch/>
        </p:blipFill>
        <p:spPr>
          <a:xfrm>
            <a:off x="2174950" y="4450825"/>
            <a:ext cx="5782475" cy="2407175"/>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92" name="Google Shape;392;g35b54269671_2_234"/>
          <p:cNvPicPr preferRelativeResize="0"/>
          <p:nvPr/>
        </p:nvPicPr>
        <p:blipFill rotWithShape="1">
          <a:blip r:embed="rId4">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g35b54269671_2_243"/>
          <p:cNvSpPr txBox="1"/>
          <p:nvPr>
            <p:ph type="title"/>
          </p:nvPr>
        </p:nvSpPr>
        <p:spPr>
          <a:xfrm>
            <a:off x="677334" y="228600"/>
            <a:ext cx="8596800" cy="1320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Στρατηγική Μάρκετινγκ</a:t>
            </a:r>
            <a:endParaRPr>
              <a:latin typeface="Arial"/>
              <a:ea typeface="Arial"/>
              <a:cs typeface="Arial"/>
              <a:sym typeface="Arial"/>
            </a:endParaRPr>
          </a:p>
        </p:txBody>
      </p:sp>
      <p:grpSp>
        <p:nvGrpSpPr>
          <p:cNvPr id="398" name="Google Shape;398;g35b54269671_2_243"/>
          <p:cNvGrpSpPr/>
          <p:nvPr/>
        </p:nvGrpSpPr>
        <p:grpSpPr>
          <a:xfrm>
            <a:off x="691046" y="1777292"/>
            <a:ext cx="10907136" cy="4468938"/>
            <a:chOff x="13713" y="243461"/>
            <a:chExt cx="10907136" cy="4468938"/>
          </a:xfrm>
        </p:grpSpPr>
        <p:sp>
          <p:nvSpPr>
            <p:cNvPr id="399" name="Google Shape;399;g35b54269671_2_243"/>
            <p:cNvSpPr/>
            <p:nvPr/>
          </p:nvSpPr>
          <p:spPr>
            <a:xfrm>
              <a:off x="3164265" y="1143447"/>
              <a:ext cx="694440" cy="91440"/>
            </a:xfrm>
            <a:custGeom>
              <a:rect b="b" l="l" r="r" t="t"/>
              <a:pathLst>
                <a:path extrusionOk="0" h="120000" w="120000">
                  <a:moveTo>
                    <a:pt x="0" y="60000"/>
                  </a:moveTo>
                  <a:lnTo>
                    <a:pt x="120000" y="60000"/>
                  </a:lnTo>
                </a:path>
              </a:pathLst>
            </a:cu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35b54269671_2_243"/>
            <p:cNvSpPr txBox="1"/>
            <p:nvPr/>
          </p:nvSpPr>
          <p:spPr>
            <a:xfrm>
              <a:off x="3493359" y="1185538"/>
              <a:ext cx="36252" cy="72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01" name="Google Shape;401;g35b54269671_2_243"/>
            <p:cNvSpPr/>
            <p:nvPr/>
          </p:nvSpPr>
          <p:spPr>
            <a:xfrm>
              <a:off x="13713" y="243461"/>
              <a:ext cx="3152351" cy="1891411"/>
            </a:xfrm>
            <a:prstGeom prst="rect">
              <a:avLst/>
            </a:prstGeom>
            <a:gradFill>
              <a:gsLst>
                <a:gs pos="0">
                  <a:srgbClr val="95C5FF"/>
                </a:gs>
                <a:gs pos="35000">
                  <a:srgbClr val="B5D6FF"/>
                </a:gs>
                <a:gs pos="100000">
                  <a:srgbClr val="E0EEFF"/>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5b54269671_2_243"/>
            <p:cNvSpPr txBox="1"/>
            <p:nvPr/>
          </p:nvSpPr>
          <p:spPr>
            <a:xfrm>
              <a:off x="13713" y="243461"/>
              <a:ext cx="3152351" cy="1891411"/>
            </a:xfrm>
            <a:prstGeom prst="rect">
              <a:avLst/>
            </a:prstGeom>
            <a:noFill/>
            <a:ln>
              <a:noFill/>
            </a:ln>
          </p:spPr>
          <p:txBody>
            <a:bodyPr anchorCtr="0" anchor="t" bIns="162125" lIns="154450" spcFirstLastPara="1" rIns="154450" wrap="square" tIns="162125">
              <a:noAutofit/>
            </a:bodyPr>
            <a:lstStyle/>
            <a:p>
              <a:pPr indent="0" lvl="0" marL="0" marR="0" rtl="0" algn="l">
                <a:lnSpc>
                  <a:spcPct val="90000"/>
                </a:lnSpc>
                <a:spcBef>
                  <a:spcPts val="0"/>
                </a:spcBef>
                <a:spcAft>
                  <a:spcPts val="0"/>
                </a:spcAft>
                <a:buClr>
                  <a:srgbClr val="000000"/>
                </a:buClr>
                <a:buSzPts val="1600"/>
                <a:buFont typeface="Arial"/>
                <a:buNone/>
              </a:pPr>
              <a:r>
                <a:rPr b="1" i="0" lang="el-GR" sz="1600" u="none" cap="none" strike="noStrike">
                  <a:solidFill>
                    <a:schemeClr val="dk1"/>
                  </a:solidFill>
                  <a:latin typeface="Arial"/>
                  <a:ea typeface="Arial"/>
                  <a:cs typeface="Arial"/>
                  <a:sym typeface="Arial"/>
                </a:rPr>
                <a:t>Ψηφιακή Προβολή</a:t>
              </a:r>
              <a:endParaRPr b="0" i="0" sz="1600" u="none" cap="none" strike="noStrike">
                <a:solidFill>
                  <a:schemeClr val="dk1"/>
                </a:solidFill>
                <a:latin typeface="Arial"/>
                <a:ea typeface="Arial"/>
                <a:cs typeface="Arial"/>
                <a:sym typeface="Arial"/>
              </a:endParaRPr>
            </a:p>
            <a:p>
              <a:pPr indent="-120650" lvl="1" marL="114300" marR="0" rtl="0" algn="l">
                <a:lnSpc>
                  <a:spcPct val="90000"/>
                </a:lnSpc>
                <a:spcBef>
                  <a:spcPts val="56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Google Ads &amp; Facebook/Instagram campaigns με γεωγραφική στόχευση σε περιοχές με μεγάλη ζήτηση.</a:t>
              </a:r>
              <a:endParaRPr b="0" i="0" sz="1300" u="none" cap="none" strike="noStrike">
                <a:solidFill>
                  <a:schemeClr val="dk1"/>
                </a:solidFill>
                <a:latin typeface="Arial"/>
                <a:ea typeface="Arial"/>
                <a:cs typeface="Arial"/>
                <a:sym typeface="Arial"/>
              </a:endParaRPr>
            </a:p>
            <a:p>
              <a:pPr indent="-120650" lvl="1" marL="114300" marR="0" rtl="0" algn="l">
                <a:lnSpc>
                  <a:spcPct val="90000"/>
                </a:lnSpc>
                <a:spcBef>
                  <a:spcPts val="18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SEO &amp; περιεχόμενο blog: Οδηγίες για ιδιοκτήτες, οφέλη από τη συμμετοχή, περιβαλλοντικά οφέλη.</a:t>
              </a:r>
              <a:endParaRPr b="0" i="0" sz="1300" u="none" cap="none" strike="noStrike">
                <a:solidFill>
                  <a:schemeClr val="dk1"/>
                </a:solidFill>
                <a:latin typeface="Arial"/>
                <a:ea typeface="Arial"/>
                <a:cs typeface="Arial"/>
                <a:sym typeface="Arial"/>
              </a:endParaRPr>
            </a:p>
          </p:txBody>
        </p:sp>
        <p:sp>
          <p:nvSpPr>
            <p:cNvPr id="403" name="Google Shape;403;g35b54269671_2_243"/>
            <p:cNvSpPr/>
            <p:nvPr/>
          </p:nvSpPr>
          <p:spPr>
            <a:xfrm>
              <a:off x="7041657" y="1143447"/>
              <a:ext cx="694440" cy="91440"/>
            </a:xfrm>
            <a:custGeom>
              <a:rect b="b" l="l" r="r" t="t"/>
              <a:pathLst>
                <a:path extrusionOk="0" h="120000" w="120000">
                  <a:moveTo>
                    <a:pt x="0" y="60000"/>
                  </a:moveTo>
                  <a:lnTo>
                    <a:pt x="120000" y="60000"/>
                  </a:lnTo>
                </a:path>
              </a:pathLst>
            </a:cu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g35b54269671_2_243"/>
            <p:cNvSpPr txBox="1"/>
            <p:nvPr/>
          </p:nvSpPr>
          <p:spPr>
            <a:xfrm>
              <a:off x="7370752" y="1185538"/>
              <a:ext cx="36252" cy="72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05" name="Google Shape;405;g35b54269671_2_243"/>
            <p:cNvSpPr/>
            <p:nvPr/>
          </p:nvSpPr>
          <p:spPr>
            <a:xfrm>
              <a:off x="3891106" y="243461"/>
              <a:ext cx="3152351" cy="1891411"/>
            </a:xfrm>
            <a:prstGeom prst="rect">
              <a:avLst/>
            </a:prstGeom>
            <a:gradFill>
              <a:gsLst>
                <a:gs pos="0">
                  <a:srgbClr val="94FFDB"/>
                </a:gs>
                <a:gs pos="35000">
                  <a:srgbClr val="B3FFE6"/>
                </a:gs>
                <a:gs pos="100000">
                  <a:srgbClr val="E1FFF6"/>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g35b54269671_2_243"/>
            <p:cNvSpPr txBox="1"/>
            <p:nvPr/>
          </p:nvSpPr>
          <p:spPr>
            <a:xfrm>
              <a:off x="3891106" y="243461"/>
              <a:ext cx="3152400" cy="1891500"/>
            </a:xfrm>
            <a:prstGeom prst="rect">
              <a:avLst/>
            </a:prstGeom>
            <a:noFill/>
            <a:ln>
              <a:noFill/>
            </a:ln>
          </p:spPr>
          <p:txBody>
            <a:bodyPr anchorCtr="0" anchor="t" bIns="162125" lIns="154450" spcFirstLastPara="1" rIns="154450" wrap="square" tIns="162125">
              <a:noAutofit/>
            </a:bodyPr>
            <a:lstStyle/>
            <a:p>
              <a:pPr indent="0" lvl="0" marL="0" marR="0" rtl="0" algn="l">
                <a:lnSpc>
                  <a:spcPct val="90000"/>
                </a:lnSpc>
                <a:spcBef>
                  <a:spcPts val="0"/>
                </a:spcBef>
                <a:spcAft>
                  <a:spcPts val="0"/>
                </a:spcAft>
                <a:buClr>
                  <a:srgbClr val="000000"/>
                </a:buClr>
                <a:buSzPts val="1600"/>
                <a:buFont typeface="Arial"/>
                <a:buNone/>
              </a:pPr>
              <a:r>
                <a:rPr b="1" i="0" lang="el-GR" sz="1600" u="none" cap="none" strike="noStrike">
                  <a:solidFill>
                    <a:schemeClr val="dk1"/>
                  </a:solidFill>
                  <a:latin typeface="Arial"/>
                  <a:ea typeface="Arial"/>
                  <a:cs typeface="Arial"/>
                  <a:sym typeface="Arial"/>
                </a:rPr>
                <a:t>Πλατφόρμα συστάσεων (referral)</a:t>
              </a:r>
              <a:endParaRPr b="0" i="0" sz="1600" u="none" cap="none" strike="noStrike">
                <a:solidFill>
                  <a:schemeClr val="dk1"/>
                </a:solidFill>
                <a:latin typeface="Arial"/>
                <a:ea typeface="Arial"/>
                <a:cs typeface="Arial"/>
                <a:sym typeface="Arial"/>
              </a:endParaRPr>
            </a:p>
            <a:p>
              <a:pPr indent="-120650" lvl="1" marL="114300" marR="0" rtl="0" algn="l">
                <a:lnSpc>
                  <a:spcPct val="90000"/>
                </a:lnSpc>
                <a:spcBef>
                  <a:spcPts val="56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Παρακίνηση χρηστών να φέρνουν νέους με έκπτωση στην επόμενη κράτηση ή bonus ανά εγγραφή.</a:t>
              </a:r>
              <a:endParaRPr b="0" i="0" sz="1300" u="none" cap="none" strike="noStrike">
                <a:solidFill>
                  <a:schemeClr val="dk1"/>
                </a:solidFill>
                <a:latin typeface="Arial"/>
                <a:ea typeface="Arial"/>
                <a:cs typeface="Arial"/>
                <a:sym typeface="Arial"/>
              </a:endParaRPr>
            </a:p>
          </p:txBody>
        </p:sp>
        <p:sp>
          <p:nvSpPr>
            <p:cNvPr id="407" name="Google Shape;407;g35b54269671_2_243"/>
            <p:cNvSpPr/>
            <p:nvPr/>
          </p:nvSpPr>
          <p:spPr>
            <a:xfrm>
              <a:off x="2316758" y="2133073"/>
              <a:ext cx="7027916" cy="655515"/>
            </a:xfrm>
            <a:custGeom>
              <a:rect b="b" l="l" r="r" t="t"/>
              <a:pathLst>
                <a:path extrusionOk="0" h="120000" w="120000">
                  <a:moveTo>
                    <a:pt x="120000" y="0"/>
                  </a:moveTo>
                  <a:lnTo>
                    <a:pt x="120000" y="63130"/>
                  </a:lnTo>
                  <a:lnTo>
                    <a:pt x="0" y="63130"/>
                  </a:lnTo>
                  <a:lnTo>
                    <a:pt x="0" y="120000"/>
                  </a:lnTo>
                </a:path>
              </a:pathLst>
            </a:cu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5b54269671_2_243"/>
            <p:cNvSpPr txBox="1"/>
            <p:nvPr/>
          </p:nvSpPr>
          <p:spPr>
            <a:xfrm>
              <a:off x="5654183" y="2457202"/>
              <a:ext cx="353066" cy="72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09" name="Google Shape;409;g35b54269671_2_243"/>
            <p:cNvSpPr/>
            <p:nvPr/>
          </p:nvSpPr>
          <p:spPr>
            <a:xfrm>
              <a:off x="7768498" y="243461"/>
              <a:ext cx="3152351" cy="1891411"/>
            </a:xfrm>
            <a:prstGeom prst="rect">
              <a:avLst/>
            </a:prstGeom>
            <a:gradFill>
              <a:gsLst>
                <a:gs pos="0">
                  <a:srgbClr val="A5E8C1"/>
                </a:gs>
                <a:gs pos="35000">
                  <a:srgbClr val="C0EED2"/>
                </a:gs>
                <a:gs pos="100000">
                  <a:srgbClr val="E5FAEC"/>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g35b54269671_2_243"/>
            <p:cNvSpPr txBox="1"/>
            <p:nvPr/>
          </p:nvSpPr>
          <p:spPr>
            <a:xfrm>
              <a:off x="7768498" y="243461"/>
              <a:ext cx="3152351" cy="1891411"/>
            </a:xfrm>
            <a:prstGeom prst="rect">
              <a:avLst/>
            </a:prstGeom>
            <a:noFill/>
            <a:ln>
              <a:noFill/>
            </a:ln>
          </p:spPr>
          <p:txBody>
            <a:bodyPr anchorCtr="0" anchor="t" bIns="162125" lIns="154450" spcFirstLastPara="1" rIns="154450" wrap="square" tIns="162125">
              <a:noAutofit/>
            </a:bodyPr>
            <a:lstStyle/>
            <a:p>
              <a:pPr indent="0" lvl="0" marL="0" marR="0" rtl="0" algn="l">
                <a:lnSpc>
                  <a:spcPct val="90000"/>
                </a:lnSpc>
                <a:spcBef>
                  <a:spcPts val="0"/>
                </a:spcBef>
                <a:spcAft>
                  <a:spcPts val="0"/>
                </a:spcAft>
                <a:buClr>
                  <a:srgbClr val="000000"/>
                </a:buClr>
                <a:buSzPts val="1600"/>
                <a:buFont typeface="Arial"/>
                <a:buNone/>
              </a:pPr>
              <a:r>
                <a:rPr b="1" i="0" lang="el-GR" sz="1600" u="none" cap="none" strike="noStrike">
                  <a:solidFill>
                    <a:schemeClr val="dk1"/>
                  </a:solidFill>
                  <a:latin typeface="Arial"/>
                  <a:ea typeface="Arial"/>
                  <a:cs typeface="Arial"/>
                  <a:sym typeface="Arial"/>
                </a:rPr>
                <a:t>Στρατηγικές συνεργασίες</a:t>
              </a:r>
              <a:endParaRPr b="0" i="0" sz="1600" u="none" cap="none" strike="noStrike">
                <a:solidFill>
                  <a:schemeClr val="dk1"/>
                </a:solidFill>
                <a:latin typeface="Arial"/>
                <a:ea typeface="Arial"/>
                <a:cs typeface="Arial"/>
                <a:sym typeface="Arial"/>
              </a:endParaRPr>
            </a:p>
            <a:p>
              <a:pPr indent="-114300" lvl="1" marL="114300" marR="0" rtl="0" algn="l">
                <a:lnSpc>
                  <a:spcPct val="90000"/>
                </a:lnSpc>
                <a:spcBef>
                  <a:spcPts val="560"/>
                </a:spcBef>
                <a:spcAft>
                  <a:spcPts val="0"/>
                </a:spcAft>
                <a:buClr>
                  <a:srgbClr val="000000"/>
                </a:buClr>
                <a:buSzPts val="1200"/>
                <a:buFont typeface="Arial"/>
                <a:buChar char="•"/>
              </a:pPr>
              <a:r>
                <a:rPr b="0" i="0" lang="el-GR" sz="1200" u="none" cap="none" strike="noStrike">
                  <a:solidFill>
                    <a:schemeClr val="dk1"/>
                  </a:solidFill>
                  <a:latin typeface="Arial"/>
                  <a:ea typeface="Arial"/>
                  <a:cs typeface="Arial"/>
                  <a:sym typeface="Arial"/>
                </a:rPr>
                <a:t>Airbnb hosts &amp; ξενοδοχεία: Πρόσβαση των πελατών τους σε ιδιωτικό parking μέσω της εφαρμογής.</a:t>
              </a:r>
              <a:endParaRPr b="0" i="0" sz="1200" u="none" cap="none" strike="noStrike">
                <a:solidFill>
                  <a:schemeClr val="dk1"/>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l-GR" sz="1200" u="none" cap="none" strike="noStrike">
                  <a:solidFill>
                    <a:schemeClr val="dk1"/>
                  </a:solidFill>
                  <a:latin typeface="Arial"/>
                  <a:ea typeface="Arial"/>
                  <a:cs typeface="Arial"/>
                  <a:sym typeface="Arial"/>
                </a:rPr>
                <a:t>Επιχειρήσεις &amp; γραφεία με θέσεις που παραμένουν κενές τα απογεύματα.</a:t>
              </a:r>
              <a:endParaRPr b="0" i="0" sz="1200" u="none" cap="none" strike="noStrike">
                <a:solidFill>
                  <a:schemeClr val="dk1"/>
                </a:solidFill>
                <a:latin typeface="Arial"/>
                <a:ea typeface="Arial"/>
                <a:cs typeface="Arial"/>
                <a:sym typeface="Arial"/>
              </a:endParaRPr>
            </a:p>
            <a:p>
              <a:pPr indent="-114300" lvl="1" marL="114300" marR="0" rtl="0" algn="l">
                <a:lnSpc>
                  <a:spcPct val="90000"/>
                </a:lnSpc>
                <a:spcBef>
                  <a:spcPts val="180"/>
                </a:spcBef>
                <a:spcAft>
                  <a:spcPts val="0"/>
                </a:spcAft>
                <a:buClr>
                  <a:srgbClr val="000000"/>
                </a:buClr>
                <a:buSzPts val="1200"/>
                <a:buFont typeface="Arial"/>
                <a:buChar char="•"/>
              </a:pPr>
              <a:r>
                <a:rPr b="0" i="0" lang="el-GR" sz="1200" u="none" cap="none" strike="noStrike">
                  <a:solidFill>
                    <a:schemeClr val="dk1"/>
                  </a:solidFill>
                  <a:latin typeface="Arial"/>
                  <a:ea typeface="Arial"/>
                  <a:cs typeface="Arial"/>
                  <a:sym typeface="Arial"/>
                </a:rPr>
                <a:t>Δήμοι: Πιλοτικά έργα με ενσωμάτωση δημόσιων θέσεων ή κοινόχρηστων χώρων.</a:t>
              </a:r>
              <a:endParaRPr b="0" i="0" sz="1200" u="none" cap="none" strike="noStrike">
                <a:solidFill>
                  <a:schemeClr val="dk1"/>
                </a:solidFill>
                <a:latin typeface="Arial"/>
                <a:ea typeface="Arial"/>
                <a:cs typeface="Arial"/>
                <a:sym typeface="Arial"/>
              </a:endParaRPr>
            </a:p>
          </p:txBody>
        </p:sp>
        <p:sp>
          <p:nvSpPr>
            <p:cNvPr id="411" name="Google Shape;411;g35b54269671_2_243"/>
            <p:cNvSpPr/>
            <p:nvPr/>
          </p:nvSpPr>
          <p:spPr>
            <a:xfrm>
              <a:off x="3891134" y="3720974"/>
              <a:ext cx="1981230" cy="91440"/>
            </a:xfrm>
            <a:custGeom>
              <a:rect b="b" l="l" r="r" t="t"/>
              <a:pathLst>
                <a:path extrusionOk="0" h="120000" w="120000">
                  <a:moveTo>
                    <a:pt x="0" y="60000"/>
                  </a:moveTo>
                  <a:lnTo>
                    <a:pt x="120000" y="60000"/>
                  </a:lnTo>
                </a:path>
              </a:pathLst>
            </a:custGeom>
            <a:noFill/>
            <a:ln cap="flat" cmpd="sng" w="19050">
              <a:solidFill>
                <a:schemeClr val="accent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5b54269671_2_243"/>
            <p:cNvSpPr txBox="1"/>
            <p:nvPr/>
          </p:nvSpPr>
          <p:spPr>
            <a:xfrm>
              <a:off x="4831454" y="3763065"/>
              <a:ext cx="100591" cy="725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chemeClr val="dk1"/>
                </a:solidFill>
                <a:latin typeface="Arial"/>
                <a:ea typeface="Arial"/>
                <a:cs typeface="Arial"/>
                <a:sym typeface="Arial"/>
              </a:endParaRPr>
            </a:p>
          </p:txBody>
        </p:sp>
        <p:sp>
          <p:nvSpPr>
            <p:cNvPr id="413" name="Google Shape;413;g35b54269671_2_243"/>
            <p:cNvSpPr/>
            <p:nvPr/>
          </p:nvSpPr>
          <p:spPr>
            <a:xfrm>
              <a:off x="740582" y="2820988"/>
              <a:ext cx="3152351" cy="1891411"/>
            </a:xfrm>
            <a:prstGeom prst="rect">
              <a:avLst/>
            </a:prstGeom>
            <a:gradFill>
              <a:gsLst>
                <a:gs pos="0">
                  <a:srgbClr val="A0FAA5"/>
                </a:gs>
                <a:gs pos="35000">
                  <a:srgbClr val="BBFBC1"/>
                </a:gs>
                <a:gs pos="100000">
                  <a:srgbClr val="E5FDE5"/>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35b54269671_2_243"/>
            <p:cNvSpPr txBox="1"/>
            <p:nvPr/>
          </p:nvSpPr>
          <p:spPr>
            <a:xfrm>
              <a:off x="740582" y="2820988"/>
              <a:ext cx="3152351" cy="1891411"/>
            </a:xfrm>
            <a:prstGeom prst="rect">
              <a:avLst/>
            </a:prstGeom>
            <a:noFill/>
            <a:ln>
              <a:noFill/>
            </a:ln>
          </p:spPr>
          <p:txBody>
            <a:bodyPr anchorCtr="0" anchor="t" bIns="162125" lIns="154450" spcFirstLastPara="1" rIns="154450" wrap="square" tIns="162125">
              <a:noAutofit/>
            </a:bodyPr>
            <a:lstStyle/>
            <a:p>
              <a:pPr indent="0" lvl="0" marL="0" marR="0" rtl="0" algn="l">
                <a:lnSpc>
                  <a:spcPct val="90000"/>
                </a:lnSpc>
                <a:spcBef>
                  <a:spcPts val="0"/>
                </a:spcBef>
                <a:spcAft>
                  <a:spcPts val="0"/>
                </a:spcAft>
                <a:buClr>
                  <a:srgbClr val="000000"/>
                </a:buClr>
                <a:buSzPts val="1600"/>
                <a:buFont typeface="Arial"/>
                <a:buNone/>
              </a:pPr>
              <a:r>
                <a:rPr b="1" i="0" lang="el-GR" sz="1600" u="none" cap="none" strike="noStrike">
                  <a:solidFill>
                    <a:schemeClr val="dk1"/>
                  </a:solidFill>
                  <a:latin typeface="Arial"/>
                  <a:ea typeface="Arial"/>
                  <a:cs typeface="Arial"/>
                  <a:sym typeface="Arial"/>
                </a:rPr>
                <a:t>Εκδηλώσεις &amp; PR</a:t>
              </a:r>
              <a:endParaRPr b="0" i="0" sz="1600" u="none" cap="none" strike="noStrike">
                <a:solidFill>
                  <a:schemeClr val="dk1"/>
                </a:solidFill>
                <a:latin typeface="Arial"/>
                <a:ea typeface="Arial"/>
                <a:cs typeface="Arial"/>
                <a:sym typeface="Arial"/>
              </a:endParaRPr>
            </a:p>
            <a:p>
              <a:pPr indent="-107950" lvl="1" marL="114300" marR="0" rtl="0" algn="l">
                <a:lnSpc>
                  <a:spcPct val="90000"/>
                </a:lnSpc>
                <a:spcBef>
                  <a:spcPts val="56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Συμμετοχή σε εκθέσεις και συνέδρια (π.χ. Smart Cities, StartupNow).</a:t>
              </a:r>
              <a:endParaRPr b="0" i="0" sz="1300" u="none" cap="none" strike="noStrike">
                <a:solidFill>
                  <a:schemeClr val="dk1"/>
                </a:solidFill>
                <a:latin typeface="Arial"/>
                <a:ea typeface="Arial"/>
                <a:cs typeface="Arial"/>
                <a:sym typeface="Arial"/>
              </a:endParaRPr>
            </a:p>
            <a:p>
              <a:pPr indent="-107950" lvl="1" marL="114300" marR="0" rtl="0" algn="l">
                <a:lnSpc>
                  <a:spcPct val="90000"/>
                </a:lnSpc>
                <a:spcBef>
                  <a:spcPts val="21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Δημόσιες παρουσιάσεις &amp; πιλοτικές δράσεις για αύξηση εμπιστοσύνης κοινού.</a:t>
              </a:r>
              <a:endParaRPr b="0" i="0" sz="1300" u="none" cap="none" strike="noStrike">
                <a:solidFill>
                  <a:schemeClr val="dk1"/>
                </a:solidFill>
                <a:latin typeface="Arial"/>
                <a:ea typeface="Arial"/>
                <a:cs typeface="Arial"/>
                <a:sym typeface="Arial"/>
              </a:endParaRPr>
            </a:p>
          </p:txBody>
        </p:sp>
        <p:sp>
          <p:nvSpPr>
            <p:cNvPr id="415" name="Google Shape;415;g35b54269671_2_243"/>
            <p:cNvSpPr/>
            <p:nvPr/>
          </p:nvSpPr>
          <p:spPr>
            <a:xfrm>
              <a:off x="5904765" y="2820988"/>
              <a:ext cx="3152351" cy="1891411"/>
            </a:xfrm>
            <a:prstGeom prst="rect">
              <a:avLst/>
            </a:prstGeom>
            <a:gradFill>
              <a:gsLst>
                <a:gs pos="0">
                  <a:srgbClr val="CEFF93"/>
                </a:gs>
                <a:gs pos="35000">
                  <a:srgbClr val="DDFFB3"/>
                </a:gs>
                <a:gs pos="100000">
                  <a:srgbClr val="F1FFE0"/>
                </a:gs>
              </a:gsLst>
              <a:lin ang="16200000" scaled="0"/>
            </a:gradFill>
            <a:ln>
              <a:noFill/>
            </a:ln>
            <a:effectLst>
              <a:outerShdw blurRad="40000" rotWithShape="0" dir="5400000" dist="20000">
                <a:srgbClr val="000000">
                  <a:alpha val="37647"/>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g35b54269671_2_243"/>
            <p:cNvSpPr txBox="1"/>
            <p:nvPr/>
          </p:nvSpPr>
          <p:spPr>
            <a:xfrm>
              <a:off x="5904765" y="2820988"/>
              <a:ext cx="3152351" cy="1891411"/>
            </a:xfrm>
            <a:prstGeom prst="rect">
              <a:avLst/>
            </a:prstGeom>
            <a:noFill/>
            <a:ln>
              <a:noFill/>
            </a:ln>
          </p:spPr>
          <p:txBody>
            <a:bodyPr anchorCtr="0" anchor="t" bIns="162125" lIns="154450" spcFirstLastPara="1" rIns="154450" wrap="square" tIns="162125">
              <a:noAutofit/>
            </a:bodyPr>
            <a:lstStyle/>
            <a:p>
              <a:pPr indent="0" lvl="0" marL="0" marR="0" rtl="0" algn="l">
                <a:lnSpc>
                  <a:spcPct val="90000"/>
                </a:lnSpc>
                <a:spcBef>
                  <a:spcPts val="0"/>
                </a:spcBef>
                <a:spcAft>
                  <a:spcPts val="0"/>
                </a:spcAft>
                <a:buClr>
                  <a:srgbClr val="000000"/>
                </a:buClr>
                <a:buSzPts val="1600"/>
                <a:buFont typeface="Arial"/>
                <a:buNone/>
              </a:pPr>
              <a:r>
                <a:rPr b="1" i="0" lang="el-GR" sz="1600" u="none" cap="none" strike="noStrike">
                  <a:solidFill>
                    <a:schemeClr val="dk1"/>
                  </a:solidFill>
                  <a:latin typeface="Arial"/>
                  <a:ea typeface="Arial"/>
                  <a:cs typeface="Arial"/>
                  <a:sym typeface="Arial"/>
                </a:rPr>
                <a:t>Social proof</a:t>
              </a:r>
              <a:endParaRPr b="0" i="0" sz="1600" u="none" cap="none" strike="noStrike">
                <a:solidFill>
                  <a:schemeClr val="dk1"/>
                </a:solidFill>
                <a:latin typeface="Arial"/>
                <a:ea typeface="Arial"/>
                <a:cs typeface="Arial"/>
                <a:sym typeface="Arial"/>
              </a:endParaRPr>
            </a:p>
            <a:p>
              <a:pPr indent="-107950" lvl="1" marL="114300" marR="0" rtl="0" algn="l">
                <a:lnSpc>
                  <a:spcPct val="90000"/>
                </a:lnSpc>
                <a:spcBef>
                  <a:spcPts val="56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Χρήση θετικών αξιολογήσεων &amp; μαρτυριών χρηστών.</a:t>
              </a:r>
              <a:endParaRPr b="0" i="0" sz="1300" u="none" cap="none" strike="noStrike">
                <a:solidFill>
                  <a:schemeClr val="dk1"/>
                </a:solidFill>
                <a:latin typeface="Arial"/>
                <a:ea typeface="Arial"/>
                <a:cs typeface="Arial"/>
                <a:sym typeface="Arial"/>
              </a:endParaRPr>
            </a:p>
            <a:p>
              <a:pPr indent="-107950" lvl="1" marL="114300" marR="0" rtl="0" algn="l">
                <a:lnSpc>
                  <a:spcPct val="90000"/>
                </a:lnSpc>
                <a:spcBef>
                  <a:spcPts val="210"/>
                </a:spcBef>
                <a:spcAft>
                  <a:spcPts val="0"/>
                </a:spcAft>
                <a:buClr>
                  <a:srgbClr val="000000"/>
                </a:buClr>
                <a:buSzPts val="1300"/>
                <a:buFont typeface="Arial"/>
                <a:buChar char="•"/>
              </a:pPr>
              <a:r>
                <a:rPr b="0" i="0" lang="el-GR" sz="1300" u="none" cap="none" strike="noStrike">
                  <a:solidFill>
                    <a:schemeClr val="dk1"/>
                  </a:solidFill>
                  <a:latin typeface="Arial"/>
                  <a:ea typeface="Arial"/>
                  <a:cs typeface="Arial"/>
                  <a:sym typeface="Arial"/>
                </a:rPr>
                <a:t>Δημιουργία κοινότητας μέσω social media και υποστήριξης "πράσινων μετακινήσεων".</a:t>
              </a:r>
              <a:endParaRPr b="0" i="0" sz="1300" u="none" cap="none" strike="noStrike">
                <a:solidFill>
                  <a:schemeClr val="dk1"/>
                </a:solidFill>
                <a:latin typeface="Arial"/>
                <a:ea typeface="Arial"/>
                <a:cs typeface="Arial"/>
                <a:sym typeface="Arial"/>
              </a:endParaRPr>
            </a:p>
          </p:txBody>
        </p:sp>
      </p:gr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417" name="Google Shape;417;g35b54269671_2_243"/>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g35b54269671_2_267"/>
          <p:cNvSpPr txBox="1"/>
          <p:nvPr>
            <p:ph type="title"/>
          </p:nvPr>
        </p:nvSpPr>
        <p:spPr>
          <a:xfrm>
            <a:off x="677325" y="609600"/>
            <a:ext cx="8596800" cy="8907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Ομάδα και Διοίκηση</a:t>
            </a:r>
            <a:endParaRPr b="1">
              <a:latin typeface="Arial"/>
              <a:ea typeface="Arial"/>
              <a:cs typeface="Arial"/>
              <a:sym typeface="Arial"/>
            </a:endParaRPr>
          </a:p>
        </p:txBody>
      </p:sp>
      <p:sp>
        <p:nvSpPr>
          <p:cNvPr id="423" name="Google Shape;423;g35b54269671_2_267"/>
          <p:cNvSpPr/>
          <p:nvPr/>
        </p:nvSpPr>
        <p:spPr>
          <a:xfrm>
            <a:off x="646425" y="1830050"/>
            <a:ext cx="8658600" cy="23133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Business Lead: Ανάλυση αγοράς, μοντέλο εσόδων, επενδυτικές σχέσεις</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Technical Lead: Ανάπτυξη εφαρμογής, ενσωμάτωση APIs</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Marketing Lead: Digital Campaigns, UX feedback, συνεργασίες</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Support &amp; Ops: Υποστήριξη πελατών, λειτουργική ροή</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Legal &amp; Compliance Coordinator: Παρακολούθηση νομικού πλαισίου, υποστήριξη για συμμόρφωση, επαφή με λογιστές και συνεργάτες</a:t>
            </a:r>
            <a:endParaRPr b="0" i="0" sz="1800" u="none" cap="none" strike="noStrike">
              <a:solidFill>
                <a:schemeClr val="lt1"/>
              </a:solidFill>
              <a:latin typeface="Trebuchet MS"/>
              <a:ea typeface="Trebuchet MS"/>
              <a:cs typeface="Trebuchet MS"/>
              <a:sym typeface="Trebuchet MS"/>
            </a:endParaRPr>
          </a:p>
        </p:txBody>
      </p:sp>
      <p:pic>
        <p:nvPicPr>
          <p:cNvPr id="424" name="Google Shape;424;g35b54269671_2_267"/>
          <p:cNvPicPr preferRelativeResize="0"/>
          <p:nvPr/>
        </p:nvPicPr>
        <p:blipFill rotWithShape="1">
          <a:blip r:embed="rId3">
            <a:alphaModFix/>
          </a:blip>
          <a:srcRect b="0" l="0" r="0" t="0"/>
          <a:stretch/>
        </p:blipFill>
        <p:spPr>
          <a:xfrm>
            <a:off x="2931263" y="4235275"/>
            <a:ext cx="4088924" cy="2541599"/>
          </a:xfrm>
          <a:prstGeom prst="rect">
            <a:avLst/>
          </a:prstGeom>
          <a:noFill/>
          <a:ln>
            <a:noFill/>
          </a:ln>
        </p:spPr>
      </p:pic>
      <p:sp>
        <p:nvSpPr>
          <p:cNvPr id="425" name="Google Shape;425;g35b54269671_2_267"/>
          <p:cNvSpPr/>
          <p:nvPr/>
        </p:nvSpPr>
        <p:spPr>
          <a:xfrm>
            <a:off x="757084" y="1580147"/>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Ρόλοι</a:t>
            </a:r>
            <a:endParaRPr b="0" i="0" sz="1200" u="none" cap="none" strike="noStrike">
              <a:solidFill>
                <a:srgbClr val="000000"/>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426" name="Google Shape;426;g35b54269671_2_267"/>
          <p:cNvPicPr preferRelativeResize="0"/>
          <p:nvPr/>
        </p:nvPicPr>
        <p:blipFill rotWithShape="1">
          <a:blip r:embed="rId4">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35b54269671_2_275"/>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Επιχειρηματικό Μοντέλο</a:t>
            </a:r>
            <a:endParaRPr b="1">
              <a:latin typeface="Arial"/>
              <a:ea typeface="Arial"/>
              <a:cs typeface="Arial"/>
              <a:sym typeface="Arial"/>
            </a:endParaRPr>
          </a:p>
        </p:txBody>
      </p:sp>
      <p:sp>
        <p:nvSpPr>
          <p:cNvPr id="432" name="Google Shape;432;g35b54269671_2_275"/>
          <p:cNvSpPr/>
          <p:nvPr/>
        </p:nvSpPr>
        <p:spPr>
          <a:xfrm>
            <a:off x="646425" y="1930500"/>
            <a:ext cx="8658600" cy="16281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10% προμήθεια από κάθε κράτηση</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Premium προβολή για ιδιοκτήτες (π.χ. σταθερή θέση στην αρχική)</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Συνδρομητικό μοντέλο για επαγγελματίες</a:t>
            </a:r>
            <a:endParaRPr b="0" i="0" sz="1800" u="none" cap="none" strike="noStrike">
              <a:solidFill>
                <a:schemeClr val="lt1"/>
              </a:solidFill>
              <a:latin typeface="Trebuchet MS"/>
              <a:ea typeface="Trebuchet MS"/>
              <a:cs typeface="Trebuchet MS"/>
              <a:sym typeface="Trebuchet MS"/>
            </a:endParaRPr>
          </a:p>
        </p:txBody>
      </p:sp>
      <p:sp>
        <p:nvSpPr>
          <p:cNvPr id="433" name="Google Shape;433;g35b54269671_2_275"/>
          <p:cNvSpPr/>
          <p:nvPr/>
        </p:nvSpPr>
        <p:spPr>
          <a:xfrm>
            <a:off x="757084" y="1580147"/>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Έσοδα</a:t>
            </a:r>
            <a:endParaRPr b="0" i="0" sz="1200" u="none" cap="none" strike="noStrike">
              <a:solidFill>
                <a:srgbClr val="000000"/>
              </a:solidFill>
              <a:latin typeface="Arial"/>
              <a:ea typeface="Arial"/>
              <a:cs typeface="Arial"/>
              <a:sym typeface="Arial"/>
            </a:endParaRPr>
          </a:p>
        </p:txBody>
      </p:sp>
      <p:sp>
        <p:nvSpPr>
          <p:cNvPr id="434" name="Google Shape;434;g35b54269671_2_275"/>
          <p:cNvSpPr/>
          <p:nvPr/>
        </p:nvSpPr>
        <p:spPr>
          <a:xfrm>
            <a:off x="646425" y="4253475"/>
            <a:ext cx="8658600" cy="16281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317500" lvl="0" marL="457200" marR="0" rtl="0" algn="l">
              <a:lnSpc>
                <a:spcPct val="115000"/>
              </a:lnSpc>
              <a:spcBef>
                <a:spcPts val="120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Ανάπτυξη και συντήρηση εφαρμογής</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Marketing &amp; Customer Support</a:t>
            </a: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API, servers, πληρωμές</a:t>
            </a:r>
            <a:endParaRPr b="0" i="0" sz="1800" u="none" cap="none" strike="noStrike">
              <a:solidFill>
                <a:schemeClr val="lt1"/>
              </a:solidFill>
              <a:latin typeface="Trebuchet MS"/>
              <a:ea typeface="Trebuchet MS"/>
              <a:cs typeface="Trebuchet MS"/>
              <a:sym typeface="Trebuchet MS"/>
            </a:endParaRPr>
          </a:p>
        </p:txBody>
      </p:sp>
      <p:sp>
        <p:nvSpPr>
          <p:cNvPr id="435" name="Google Shape;435;g35b54269671_2_275"/>
          <p:cNvSpPr/>
          <p:nvPr/>
        </p:nvSpPr>
        <p:spPr>
          <a:xfrm>
            <a:off x="757084" y="3903147"/>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Κόστη</a:t>
            </a:r>
            <a:endParaRPr b="0" i="0" sz="1200" u="none" cap="none" strike="noStrike">
              <a:solidFill>
                <a:srgbClr val="000000"/>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436" name="Google Shape;436;g35b54269671_2_275"/>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35b54269671_2_284"/>
          <p:cNvSpPr txBox="1"/>
          <p:nvPr>
            <p:ph type="title"/>
          </p:nvPr>
        </p:nvSpPr>
        <p:spPr>
          <a:xfrm>
            <a:off x="677334" y="463125"/>
            <a:ext cx="8596800" cy="1320900"/>
          </a:xfrm>
          <a:prstGeom prst="rect">
            <a:avLst/>
          </a:prstGeom>
          <a:noFill/>
          <a:ln>
            <a:noFill/>
          </a:ln>
        </p:spPr>
        <p:txBody>
          <a:bodyPr anchorCtr="0" anchor="ctr"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Χρονοδιάγραμμα Υλοποίησης</a:t>
            </a:r>
            <a:endParaRPr>
              <a:latin typeface="Arial"/>
              <a:ea typeface="Arial"/>
              <a:cs typeface="Arial"/>
              <a:sym typeface="Arial"/>
            </a:endParaRPr>
          </a:p>
        </p:txBody>
      </p:sp>
      <p:grpSp>
        <p:nvGrpSpPr>
          <p:cNvPr id="442" name="Google Shape;442;g35b54269671_2_284"/>
          <p:cNvGrpSpPr/>
          <p:nvPr/>
        </p:nvGrpSpPr>
        <p:grpSpPr>
          <a:xfrm>
            <a:off x="677334" y="1930400"/>
            <a:ext cx="10234505" cy="4352543"/>
            <a:chOff x="0" y="0"/>
            <a:chExt cx="10234505" cy="4352543"/>
          </a:xfrm>
        </p:grpSpPr>
        <p:sp>
          <p:nvSpPr>
            <p:cNvPr id="443" name="Google Shape;443;g35b54269671_2_284"/>
            <p:cNvSpPr/>
            <p:nvPr/>
          </p:nvSpPr>
          <p:spPr>
            <a:xfrm>
              <a:off x="0" y="0"/>
              <a:ext cx="7880569" cy="783457"/>
            </a:xfrm>
            <a:prstGeom prst="roundRect">
              <a:avLst>
                <a:gd fmla="val 10000" name="adj"/>
              </a:avLst>
            </a:prstGeom>
            <a:solidFill>
              <a:srgbClr val="2B82C3"/>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g35b54269671_2_284"/>
            <p:cNvSpPr txBox="1"/>
            <p:nvPr/>
          </p:nvSpPr>
          <p:spPr>
            <a:xfrm>
              <a:off x="22947" y="22947"/>
              <a:ext cx="6943492" cy="73756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l-GR" sz="2200" u="none" cap="none" strike="noStrike">
                  <a:solidFill>
                    <a:schemeClr val="lt1"/>
                  </a:solidFill>
                  <a:latin typeface="Arial"/>
                  <a:ea typeface="Arial"/>
                  <a:cs typeface="Arial"/>
                  <a:sym typeface="Arial"/>
                </a:rPr>
                <a:t>Μήνας 1-2: Σχεδιασμός και MVP</a:t>
              </a:r>
              <a:endParaRPr b="1" i="0" sz="2200" u="none" cap="none" strike="noStrike">
                <a:solidFill>
                  <a:schemeClr val="lt1"/>
                </a:solidFill>
                <a:latin typeface="Arial"/>
                <a:ea typeface="Arial"/>
                <a:cs typeface="Arial"/>
                <a:sym typeface="Arial"/>
              </a:endParaRPr>
            </a:p>
          </p:txBody>
        </p:sp>
        <p:sp>
          <p:nvSpPr>
            <p:cNvPr id="445" name="Google Shape;445;g35b54269671_2_284"/>
            <p:cNvSpPr/>
            <p:nvPr/>
          </p:nvSpPr>
          <p:spPr>
            <a:xfrm>
              <a:off x="588484" y="892271"/>
              <a:ext cx="7880569" cy="783457"/>
            </a:xfrm>
            <a:prstGeom prst="roundRect">
              <a:avLst>
                <a:gd fmla="val 10000" name="adj"/>
              </a:avLst>
            </a:prstGeom>
            <a:solidFill>
              <a:srgbClr val="2EA3C8"/>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g35b54269671_2_284"/>
            <p:cNvSpPr txBox="1"/>
            <p:nvPr/>
          </p:nvSpPr>
          <p:spPr>
            <a:xfrm>
              <a:off x="611431" y="915218"/>
              <a:ext cx="6736943" cy="73756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l-GR" sz="2200" u="none" cap="none" strike="noStrike">
                  <a:solidFill>
                    <a:schemeClr val="lt1"/>
                  </a:solidFill>
                  <a:latin typeface="Arial"/>
                  <a:ea typeface="Arial"/>
                  <a:cs typeface="Arial"/>
                  <a:sym typeface="Arial"/>
                </a:rPr>
                <a:t>Μήνας 3: Δοκιμαστική κυκλοφορία σε 1 πόλη</a:t>
              </a:r>
              <a:endParaRPr b="1" i="0" sz="2200" u="none" cap="none" strike="noStrike">
                <a:solidFill>
                  <a:schemeClr val="lt1"/>
                </a:solidFill>
                <a:latin typeface="Arial"/>
                <a:ea typeface="Arial"/>
                <a:cs typeface="Arial"/>
                <a:sym typeface="Arial"/>
              </a:endParaRPr>
            </a:p>
          </p:txBody>
        </p:sp>
        <p:sp>
          <p:nvSpPr>
            <p:cNvPr id="447" name="Google Shape;447;g35b54269671_2_284"/>
            <p:cNvSpPr/>
            <p:nvPr/>
          </p:nvSpPr>
          <p:spPr>
            <a:xfrm>
              <a:off x="1176968" y="1784543"/>
              <a:ext cx="7880569" cy="783457"/>
            </a:xfrm>
            <a:prstGeom prst="roundRect">
              <a:avLst>
                <a:gd fmla="val 10000" name="adj"/>
              </a:avLst>
            </a:prstGeom>
            <a:solidFill>
              <a:srgbClr val="30C6CF"/>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g35b54269671_2_284"/>
            <p:cNvSpPr txBox="1"/>
            <p:nvPr/>
          </p:nvSpPr>
          <p:spPr>
            <a:xfrm>
              <a:off x="1199915" y="1807490"/>
              <a:ext cx="6736943" cy="73756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l-GR" sz="2200" u="none" cap="none" strike="noStrike">
                  <a:solidFill>
                    <a:schemeClr val="lt1"/>
                  </a:solidFill>
                  <a:latin typeface="Arial"/>
                  <a:ea typeface="Arial"/>
                  <a:cs typeface="Arial"/>
                  <a:sym typeface="Arial"/>
                </a:rPr>
                <a:t>Μήνας 4-6: User feedback &amp; βελτιστοποίηση</a:t>
              </a:r>
              <a:endParaRPr b="1" i="0" sz="2200" u="none" cap="none" strike="noStrike">
                <a:solidFill>
                  <a:schemeClr val="lt1"/>
                </a:solidFill>
                <a:latin typeface="Arial"/>
                <a:ea typeface="Arial"/>
                <a:cs typeface="Arial"/>
                <a:sym typeface="Arial"/>
              </a:endParaRPr>
            </a:p>
          </p:txBody>
        </p:sp>
        <p:sp>
          <p:nvSpPr>
            <p:cNvPr id="449" name="Google Shape;449;g35b54269671_2_284"/>
            <p:cNvSpPr/>
            <p:nvPr/>
          </p:nvSpPr>
          <p:spPr>
            <a:xfrm>
              <a:off x="1765452" y="2676814"/>
              <a:ext cx="7880569" cy="783457"/>
            </a:xfrm>
            <a:prstGeom prst="roundRect">
              <a:avLst>
                <a:gd fmla="val 10000" name="adj"/>
              </a:avLst>
            </a:prstGeom>
            <a:solidFill>
              <a:srgbClr val="38CFB9"/>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5b54269671_2_284"/>
            <p:cNvSpPr txBox="1"/>
            <p:nvPr/>
          </p:nvSpPr>
          <p:spPr>
            <a:xfrm>
              <a:off x="1788399" y="2699761"/>
              <a:ext cx="6736943" cy="73756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l-GR" sz="2200" u="none" cap="none" strike="noStrike">
                  <a:solidFill>
                    <a:schemeClr val="lt1"/>
                  </a:solidFill>
                  <a:latin typeface="Arial"/>
                  <a:ea typeface="Arial"/>
                  <a:cs typeface="Arial"/>
                  <a:sym typeface="Arial"/>
                </a:rPr>
                <a:t>Μήνας 6-12: Λανσάρισμα πανελλαδικά</a:t>
              </a:r>
              <a:endParaRPr b="1" i="0" sz="2200" u="none" cap="none" strike="noStrike">
                <a:solidFill>
                  <a:schemeClr val="lt1"/>
                </a:solidFill>
                <a:latin typeface="Arial"/>
                <a:ea typeface="Arial"/>
                <a:cs typeface="Arial"/>
                <a:sym typeface="Arial"/>
              </a:endParaRPr>
            </a:p>
          </p:txBody>
        </p:sp>
        <p:sp>
          <p:nvSpPr>
            <p:cNvPr id="451" name="Google Shape;451;g35b54269671_2_284"/>
            <p:cNvSpPr/>
            <p:nvPr/>
          </p:nvSpPr>
          <p:spPr>
            <a:xfrm>
              <a:off x="2353936" y="3569086"/>
              <a:ext cx="7880569" cy="783457"/>
            </a:xfrm>
            <a:prstGeom prst="roundRect">
              <a:avLst>
                <a:gd fmla="val 10000" name="adj"/>
              </a:avLst>
            </a:prstGeom>
            <a:solidFill>
              <a:srgbClr val="3ED1A1"/>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5b54269671_2_284"/>
            <p:cNvSpPr txBox="1"/>
            <p:nvPr/>
          </p:nvSpPr>
          <p:spPr>
            <a:xfrm>
              <a:off x="2376883" y="3592033"/>
              <a:ext cx="6736943" cy="737563"/>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rgbClr val="000000"/>
                </a:buClr>
                <a:buSzPts val="2200"/>
                <a:buFont typeface="Arial"/>
                <a:buNone/>
              </a:pPr>
              <a:r>
                <a:rPr b="1" i="0" lang="el-GR" sz="2200" u="none" cap="none" strike="noStrike">
                  <a:solidFill>
                    <a:schemeClr val="lt1"/>
                  </a:solidFill>
                  <a:latin typeface="Arial"/>
                  <a:ea typeface="Arial"/>
                  <a:cs typeface="Arial"/>
                  <a:sym typeface="Arial"/>
                </a:rPr>
                <a:t>Έτος 2: Επέκταση σε τουριστικούς προορισμούς</a:t>
              </a:r>
              <a:endParaRPr b="1" i="0" sz="2200" u="none" cap="none" strike="noStrike">
                <a:solidFill>
                  <a:schemeClr val="lt1"/>
                </a:solidFill>
                <a:latin typeface="Arial"/>
                <a:ea typeface="Arial"/>
                <a:cs typeface="Arial"/>
                <a:sym typeface="Arial"/>
              </a:endParaRPr>
            </a:p>
          </p:txBody>
        </p:sp>
        <p:sp>
          <p:nvSpPr>
            <p:cNvPr id="453" name="Google Shape;453;g35b54269671_2_284"/>
            <p:cNvSpPr/>
            <p:nvPr/>
          </p:nvSpPr>
          <p:spPr>
            <a:xfrm>
              <a:off x="7371321" y="572359"/>
              <a:ext cx="509247" cy="509247"/>
            </a:xfrm>
            <a:prstGeom prst="downArrow">
              <a:avLst>
                <a:gd fmla="val 55000" name="adj1"/>
                <a:gd fmla="val 45000" name="adj2"/>
              </a:avLst>
            </a:prstGeom>
            <a:solidFill>
              <a:srgbClr val="CCD8E9">
                <a:alpha val="89803"/>
              </a:srgbClr>
            </a:solidFill>
            <a:ln cap="flat" cmpd="sng" w="25400">
              <a:solidFill>
                <a:srgbClr val="CCD8E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g35b54269671_2_284"/>
            <p:cNvSpPr txBox="1"/>
            <p:nvPr/>
          </p:nvSpPr>
          <p:spPr>
            <a:xfrm>
              <a:off x="7485902" y="572359"/>
              <a:ext cx="280085" cy="38320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5" name="Google Shape;455;g35b54269671_2_284"/>
            <p:cNvSpPr/>
            <p:nvPr/>
          </p:nvSpPr>
          <p:spPr>
            <a:xfrm>
              <a:off x="7959806" y="1464631"/>
              <a:ext cx="509247" cy="509247"/>
            </a:xfrm>
            <a:prstGeom prst="downArrow">
              <a:avLst>
                <a:gd fmla="val 55000" name="adj1"/>
                <a:gd fmla="val 45000" name="adj2"/>
              </a:avLst>
            </a:prstGeom>
            <a:solidFill>
              <a:srgbClr val="CCE2E9">
                <a:alpha val="89803"/>
              </a:srgbClr>
            </a:solidFill>
            <a:ln cap="flat" cmpd="sng" w="25400">
              <a:solidFill>
                <a:srgbClr val="CCE2E9">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g35b54269671_2_284"/>
            <p:cNvSpPr txBox="1"/>
            <p:nvPr/>
          </p:nvSpPr>
          <p:spPr>
            <a:xfrm>
              <a:off x="8074387" y="1464631"/>
              <a:ext cx="280085" cy="38320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7" name="Google Shape;457;g35b54269671_2_284"/>
            <p:cNvSpPr/>
            <p:nvPr/>
          </p:nvSpPr>
          <p:spPr>
            <a:xfrm>
              <a:off x="8548290" y="2343844"/>
              <a:ext cx="509247" cy="509247"/>
            </a:xfrm>
            <a:prstGeom prst="downArrow">
              <a:avLst>
                <a:gd fmla="val 55000" name="adj1"/>
                <a:gd fmla="val 45000" name="adj2"/>
              </a:avLst>
            </a:prstGeom>
            <a:solidFill>
              <a:srgbClr val="CCEBE7">
                <a:alpha val="89803"/>
              </a:srgbClr>
            </a:solidFill>
            <a:ln cap="flat" cmpd="sng" w="25400">
              <a:solidFill>
                <a:srgbClr val="CCEBE7">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35b54269671_2_284"/>
            <p:cNvSpPr txBox="1"/>
            <p:nvPr/>
          </p:nvSpPr>
          <p:spPr>
            <a:xfrm>
              <a:off x="8662871" y="2343844"/>
              <a:ext cx="280085" cy="38320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sp>
          <p:nvSpPr>
            <p:cNvPr id="459" name="Google Shape;459;g35b54269671_2_284"/>
            <p:cNvSpPr/>
            <p:nvPr/>
          </p:nvSpPr>
          <p:spPr>
            <a:xfrm>
              <a:off x="9136774" y="3244821"/>
              <a:ext cx="509247" cy="509247"/>
            </a:xfrm>
            <a:prstGeom prst="downArrow">
              <a:avLst>
                <a:gd fmla="val 55000" name="adj1"/>
                <a:gd fmla="val 45000" name="adj2"/>
              </a:avLst>
            </a:prstGeom>
            <a:solidFill>
              <a:srgbClr val="CDECDD">
                <a:alpha val="89803"/>
              </a:srgbClr>
            </a:solidFill>
            <a:ln cap="flat" cmpd="sng" w="25400">
              <a:solidFill>
                <a:srgbClr val="CDECDD">
                  <a:alpha val="89803"/>
                </a:srgbClr>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g35b54269671_2_284"/>
            <p:cNvSpPr txBox="1"/>
            <p:nvPr/>
          </p:nvSpPr>
          <p:spPr>
            <a:xfrm>
              <a:off x="9251355" y="3244821"/>
              <a:ext cx="280085" cy="383208"/>
            </a:xfrm>
            <a:prstGeom prst="rect">
              <a:avLst/>
            </a:prstGeom>
            <a:noFill/>
            <a:ln>
              <a:noFill/>
            </a:ln>
          </p:spPr>
          <p:txBody>
            <a:bodyPr anchorCtr="0" anchor="ctr" bIns="30475" lIns="30475" spcFirstLastPara="1" rIns="30475" wrap="square" tIns="30475">
              <a:noAutofit/>
            </a:bodyPr>
            <a:lstStyle/>
            <a:p>
              <a:pPr indent="0" lvl="0" marL="0" marR="0" rtl="0" algn="ctr">
                <a:lnSpc>
                  <a:spcPct val="90000"/>
                </a:lnSpc>
                <a:spcBef>
                  <a:spcPts val="0"/>
                </a:spcBef>
                <a:spcAft>
                  <a:spcPts val="0"/>
                </a:spcAft>
                <a:buClr>
                  <a:srgbClr val="000000"/>
                </a:buClr>
                <a:buSzPts val="2400"/>
                <a:buFont typeface="Arial"/>
                <a:buNone/>
              </a:pPr>
              <a:r>
                <a:t/>
              </a:r>
              <a:endParaRPr b="0" i="0" sz="2400" u="none" cap="none" strike="noStrike">
                <a:solidFill>
                  <a:srgbClr val="000000"/>
                </a:solidFill>
                <a:latin typeface="Arial"/>
                <a:ea typeface="Arial"/>
                <a:cs typeface="Arial"/>
                <a:sym typeface="Arial"/>
              </a:endParaRPr>
            </a:p>
          </p:txBody>
        </p:sp>
      </p:gr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461" name="Google Shape;461;g35b54269671_2_284"/>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g35b54269671_2_308"/>
          <p:cNvSpPr txBox="1"/>
          <p:nvPr>
            <p:ph type="title"/>
          </p:nvPr>
        </p:nvSpPr>
        <p:spPr>
          <a:xfrm>
            <a:off x="388425" y="383850"/>
            <a:ext cx="9661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Χρηματοο</a:t>
            </a:r>
            <a:r>
              <a:rPr b="1" lang="el-GR">
                <a:latin typeface="Arial"/>
                <a:ea typeface="Arial"/>
                <a:cs typeface="Arial"/>
                <a:sym typeface="Arial"/>
              </a:rPr>
              <a:t>ικονομικά Στοιχεία (CoCA &amp; LTV)</a:t>
            </a:r>
            <a:endParaRPr b="1">
              <a:latin typeface="Arial"/>
              <a:ea typeface="Arial"/>
              <a:cs typeface="Arial"/>
              <a:sym typeface="Arial"/>
            </a:endParaRPr>
          </a:p>
        </p:txBody>
      </p:sp>
      <p:sp>
        <p:nvSpPr>
          <p:cNvPr id="467" name="Google Shape;467;g35b54269671_2_308"/>
          <p:cNvSpPr/>
          <p:nvPr/>
        </p:nvSpPr>
        <p:spPr>
          <a:xfrm>
            <a:off x="601500" y="1491650"/>
            <a:ext cx="8868000" cy="52494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t" bIns="45700" lIns="91425" spcFirstLastPara="1" rIns="91425" wrap="square" tIns="45700">
            <a:noAutofit/>
          </a:bodyPr>
          <a:lstStyle/>
          <a:p>
            <a:pPr indent="-336550" lvl="0" marL="457200" marR="0" rtl="0" algn="l">
              <a:lnSpc>
                <a:spcPct val="115000"/>
              </a:lnSpc>
              <a:spcBef>
                <a:spcPts val="1200"/>
              </a:spcBef>
              <a:spcAft>
                <a:spcPts val="0"/>
              </a:spcAft>
              <a:buClr>
                <a:schemeClr val="accent1"/>
              </a:buClr>
              <a:buSzPts val="1700"/>
              <a:buChar char="➤"/>
            </a:pPr>
            <a:r>
              <a:rPr i="0" lang="el-GR" sz="1700" u="none" cap="none" strike="noStrike">
                <a:solidFill>
                  <a:schemeClr val="dk1"/>
                </a:solidFill>
              </a:rPr>
              <a:t>Μέση χρέωση</a:t>
            </a:r>
            <a:r>
              <a:rPr i="0" lang="el-GR" sz="1700" u="none" cap="none" strike="noStrike">
                <a:solidFill>
                  <a:schemeClr val="dk1"/>
                </a:solidFill>
              </a:rPr>
              <a:t> κράτησης</a:t>
            </a:r>
            <a:r>
              <a:rPr i="0" lang="el-GR" sz="1700" u="none" cap="none" strike="noStrike">
                <a:solidFill>
                  <a:schemeClr val="dk1"/>
                </a:solidFill>
              </a:rPr>
              <a:t>: 5€</a:t>
            </a:r>
            <a:endParaRPr i="0" sz="1700" u="none" cap="none" strike="noStrike">
              <a:solidFill>
                <a:schemeClr val="dk1"/>
              </a:solidFill>
            </a:endParaRPr>
          </a:p>
          <a:p>
            <a:pPr indent="-336550" lvl="0" marL="457200" marR="0" rtl="0" algn="l">
              <a:lnSpc>
                <a:spcPct val="115000"/>
              </a:lnSpc>
              <a:spcBef>
                <a:spcPts val="0"/>
              </a:spcBef>
              <a:spcAft>
                <a:spcPts val="0"/>
              </a:spcAft>
              <a:buClr>
                <a:schemeClr val="accent1"/>
              </a:buClr>
              <a:buSzPts val="1700"/>
              <a:buChar char="➤"/>
            </a:pPr>
            <a:r>
              <a:rPr i="0" lang="el-GR" sz="1700" u="none" cap="none" strike="noStrike">
                <a:solidFill>
                  <a:schemeClr val="dk1"/>
                </a:solidFill>
              </a:rPr>
              <a:t>Έσοδο ParkEasy/κράτηση</a:t>
            </a:r>
            <a:r>
              <a:rPr lang="el-GR" sz="1700">
                <a:solidFill>
                  <a:schemeClr val="dk1"/>
                </a:solidFill>
              </a:rPr>
              <a:t>(προμήθεια 10%): </a:t>
            </a:r>
            <a:r>
              <a:rPr i="0" lang="el-GR" sz="1700" u="none" cap="none" strike="noStrike">
                <a:solidFill>
                  <a:schemeClr val="dk1"/>
                </a:solidFill>
              </a:rPr>
              <a:t>0.50€</a:t>
            </a:r>
            <a:endParaRPr i="0" sz="1700" u="none" cap="none" strike="noStrike">
              <a:solidFill>
                <a:schemeClr val="dk1"/>
              </a:solidFill>
            </a:endParaRPr>
          </a:p>
          <a:p>
            <a:pPr indent="-336550" lvl="0" marL="457200" marR="0" rtl="0" algn="l">
              <a:lnSpc>
                <a:spcPct val="115000"/>
              </a:lnSpc>
              <a:spcBef>
                <a:spcPts val="0"/>
              </a:spcBef>
              <a:spcAft>
                <a:spcPts val="0"/>
              </a:spcAft>
              <a:buClr>
                <a:schemeClr val="accent1"/>
              </a:buClr>
              <a:buSzPts val="1700"/>
              <a:buChar char="➤"/>
            </a:pPr>
            <a:r>
              <a:rPr lang="el-GR" sz="1700">
                <a:solidFill>
                  <a:schemeClr val="dk1"/>
                </a:solidFill>
              </a:rPr>
              <a:t>Χρέωση Premium: </a:t>
            </a:r>
            <a:r>
              <a:rPr lang="el-GR" sz="1700">
                <a:solidFill>
                  <a:schemeClr val="dk1"/>
                </a:solidFill>
              </a:rPr>
              <a:t>50€/έτος</a:t>
            </a:r>
            <a:endParaRPr sz="1700">
              <a:solidFill>
                <a:schemeClr val="dk1"/>
              </a:solidFill>
            </a:endParaRPr>
          </a:p>
          <a:p>
            <a:pPr indent="-336550" lvl="0" marL="457200" marR="0" rtl="0" algn="l">
              <a:lnSpc>
                <a:spcPct val="115000"/>
              </a:lnSpc>
              <a:spcBef>
                <a:spcPts val="0"/>
              </a:spcBef>
              <a:spcAft>
                <a:spcPts val="0"/>
              </a:spcAft>
              <a:buClr>
                <a:schemeClr val="accent1"/>
              </a:buClr>
              <a:buSzPts val="1700"/>
              <a:buChar char="➤"/>
            </a:pPr>
            <a:r>
              <a:rPr lang="el-GR" sz="1700">
                <a:solidFill>
                  <a:schemeClr val="dk1"/>
                </a:solidFill>
              </a:rPr>
              <a:t>Χρέωση Συνδρομής: </a:t>
            </a:r>
            <a:r>
              <a:rPr lang="el-GR" sz="1700">
                <a:solidFill>
                  <a:schemeClr val="dk1"/>
                </a:solidFill>
              </a:rPr>
              <a:t>360€/έτος</a:t>
            </a:r>
            <a:endParaRPr sz="1700">
              <a:solidFill>
                <a:schemeClr val="dk1"/>
              </a:solidFill>
            </a:endParaRPr>
          </a:p>
          <a:p>
            <a:pPr indent="0" lvl="0" marL="0" marR="0" rtl="0" algn="l">
              <a:lnSpc>
                <a:spcPct val="115000"/>
              </a:lnSpc>
              <a:spcBef>
                <a:spcPts val="1000"/>
              </a:spcBef>
              <a:spcAft>
                <a:spcPts val="0"/>
              </a:spcAft>
              <a:buNone/>
            </a:pPr>
            <a:r>
              <a:rPr lang="el-GR" sz="1700">
                <a:solidFill>
                  <a:schemeClr val="dk1"/>
                </a:solidFill>
              </a:rPr>
              <a:t>Για παράδειγμα υποθέτουμε για το πρώτο έτος: </a:t>
            </a:r>
            <a:endParaRPr sz="1700">
              <a:solidFill>
                <a:schemeClr val="dk1"/>
              </a:solidFill>
            </a:endParaRPr>
          </a:p>
          <a:p>
            <a:pPr indent="0" lvl="0" marL="0" marR="0" rtl="0" algn="l">
              <a:lnSpc>
                <a:spcPct val="115000"/>
              </a:lnSpc>
              <a:spcBef>
                <a:spcPts val="0"/>
              </a:spcBef>
              <a:spcAft>
                <a:spcPts val="0"/>
              </a:spcAft>
              <a:buNone/>
            </a:pPr>
            <a:r>
              <a:rPr i="0" lang="el-GR" sz="1700" u="none" cap="none" strike="noStrike">
                <a:solidFill>
                  <a:schemeClr val="dk1"/>
                </a:solidFill>
              </a:rPr>
              <a:t>Μέσος όρος κρατήσεων/χρήστη/έτος = 10</a:t>
            </a:r>
            <a:endParaRPr i="0" sz="17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i="0" lang="el-GR" sz="1700" u="none" cap="none" strike="noStrike">
                <a:solidFill>
                  <a:schemeClr val="dk1"/>
                </a:solidFill>
              </a:rPr>
              <a:t>LTV (Lifetime Value): 10 x 0.50€ = 5€/χρήστη</a:t>
            </a:r>
            <a:endParaRPr i="0" sz="1700" u="none" cap="none" strike="noStrike">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i="0" lang="el-GR" sz="1700" u="none" cap="none" strike="noStrike">
                <a:solidFill>
                  <a:schemeClr val="dk1"/>
                </a:solidFill>
              </a:rPr>
              <a:t>CoCA (Cost of Customer Acquisition):</a:t>
            </a:r>
            <a:endParaRPr sz="1700">
              <a:solidFill>
                <a:schemeClr val="dk1"/>
              </a:solidFill>
            </a:endParaRPr>
          </a:p>
          <a:p>
            <a:pPr indent="0" lvl="0" marL="0" marR="0" rtl="0" algn="l">
              <a:lnSpc>
                <a:spcPct val="115000"/>
              </a:lnSpc>
              <a:spcBef>
                <a:spcPts val="0"/>
              </a:spcBef>
              <a:spcAft>
                <a:spcPts val="0"/>
              </a:spcAft>
              <a:buClr>
                <a:schemeClr val="dk1"/>
              </a:buClr>
              <a:buSzPts val="1100"/>
              <a:buFont typeface="Arial"/>
              <a:buNone/>
            </a:pPr>
            <a:r>
              <a:rPr lang="el-GR" sz="1700">
                <a:solidFill>
                  <a:schemeClr val="dk1"/>
                </a:solidFill>
              </a:rPr>
              <a:t>Εκτιμώμενο κόστος απόκτησης χρήστη μέσω:</a:t>
            </a:r>
            <a:endParaRPr sz="17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l-GR" sz="1700">
                <a:solidFill>
                  <a:schemeClr val="dk1"/>
                </a:solidFill>
              </a:rPr>
              <a:t>• Digital Ads (Google, Meta, TikTok): ~4–6€</a:t>
            </a:r>
            <a:endParaRPr sz="17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l-GR" sz="1700">
                <a:solidFill>
                  <a:schemeClr val="dk1"/>
                </a:solidFill>
              </a:rPr>
              <a:t>• Referral Bonuses: ~1€/εγγραφή</a:t>
            </a:r>
            <a:endParaRPr sz="170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l-GR" sz="1700">
                <a:solidFill>
                  <a:schemeClr val="dk1"/>
                </a:solidFill>
              </a:rPr>
              <a:t>Μέσο CoCA (πρώτοι μήνες): ~5€</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l-GR" sz="1700">
                <a:solidFill>
                  <a:schemeClr val="dk1"/>
                </a:solidFill>
              </a:rPr>
              <a:t>Έσοδα από Κρατήσεις: 5000€ (10.000 κρατήσεις x 0.50€/κράτηση)</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l-GR" sz="1700">
                <a:solidFill>
                  <a:schemeClr val="dk1"/>
                </a:solidFill>
              </a:rPr>
              <a:t>Έσοδα από Premium: 6000€ (120 ιδιοκτήτες x 50€/έτος)</a:t>
            </a:r>
            <a:endParaRPr sz="1700">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l-GR" sz="1700">
                <a:solidFill>
                  <a:schemeClr val="dk1"/>
                </a:solidFill>
              </a:rPr>
              <a:t>Έσοδα από Συνδρομές: 3600€ (10 επαγγελματίες x 360€/έτος)</a:t>
            </a:r>
            <a:endParaRPr sz="1700">
              <a:solidFill>
                <a:schemeClr val="dk1"/>
              </a:solidFill>
            </a:endParaRPr>
          </a:p>
          <a:p>
            <a:pPr indent="0" lvl="0" marL="0" marR="0" rtl="0" algn="l">
              <a:lnSpc>
                <a:spcPct val="115000"/>
              </a:lnSpc>
              <a:spcBef>
                <a:spcPts val="1200"/>
              </a:spcBef>
              <a:spcAft>
                <a:spcPts val="0"/>
              </a:spcAft>
              <a:buClr>
                <a:schemeClr val="dk1"/>
              </a:buClr>
              <a:buSzPts val="1100"/>
              <a:buFont typeface="Arial"/>
              <a:buNone/>
            </a:pPr>
            <a:r>
              <a:t/>
            </a:r>
            <a:endParaRPr i="0" sz="1700" u="none" cap="none" strike="noStrike">
              <a:solidFill>
                <a:schemeClr val="dk1"/>
              </a:solidFill>
            </a:endParaRPr>
          </a:p>
          <a:p>
            <a:pPr indent="0" lvl="0" marL="0" marR="0" rtl="0" algn="l">
              <a:lnSpc>
                <a:spcPct val="115000"/>
              </a:lnSpc>
              <a:spcBef>
                <a:spcPts val="1200"/>
              </a:spcBef>
              <a:spcAft>
                <a:spcPts val="1200"/>
              </a:spcAft>
              <a:buClr>
                <a:schemeClr val="dk1"/>
              </a:buClr>
              <a:buSzPts val="1100"/>
              <a:buFont typeface="Arial"/>
              <a:buNone/>
            </a:pPr>
            <a:r>
              <a:t/>
            </a:r>
            <a:endParaRPr b="0" i="0" sz="1700" u="none" cap="none" strike="noStrike">
              <a:solidFill>
                <a:schemeClr val="dk1"/>
              </a:solidFill>
              <a:latin typeface="Arial"/>
              <a:ea typeface="Arial"/>
              <a:cs typeface="Arial"/>
              <a:sym typeface="Arial"/>
            </a:endParaRPr>
          </a:p>
        </p:txBody>
      </p:sp>
      <p:sp>
        <p:nvSpPr>
          <p:cNvPr id="468" name="Google Shape;468;g35b54269671_2_308"/>
          <p:cNvSpPr/>
          <p:nvPr/>
        </p:nvSpPr>
        <p:spPr>
          <a:xfrm>
            <a:off x="926034" y="1222947"/>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lang="el-GR" sz="1800">
                <a:solidFill>
                  <a:schemeClr val="lt1"/>
                </a:solidFill>
              </a:rPr>
              <a:t>Υποθέσεις</a:t>
            </a:r>
            <a:endParaRPr b="0" i="0" sz="1200" u="none" cap="none" strike="noStrike">
              <a:solidFill>
                <a:srgbClr val="000000"/>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469" name="Google Shape;469;g35b54269671_2_308"/>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g35dc292fe8c_1_22"/>
          <p:cNvSpPr txBox="1"/>
          <p:nvPr>
            <p:ph type="title"/>
          </p:nvPr>
        </p:nvSpPr>
        <p:spPr>
          <a:xfrm>
            <a:off x="388425" y="304800"/>
            <a:ext cx="9661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Πίνακας Προβλέψεων</a:t>
            </a:r>
            <a:endParaRPr b="1">
              <a:latin typeface="Arial"/>
              <a:ea typeface="Arial"/>
              <a:cs typeface="Arial"/>
              <a:sym typeface="Arial"/>
            </a:endParaRPr>
          </a:p>
        </p:txBody>
      </p:sp>
      <p:sp>
        <p:nvSpPr>
          <p:cNvPr id="475" name="Google Shape;475;g35dc292fe8c_1_22"/>
          <p:cNvSpPr/>
          <p:nvPr/>
        </p:nvSpPr>
        <p:spPr>
          <a:xfrm>
            <a:off x="1265100" y="4445300"/>
            <a:ext cx="9661800" cy="18873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lnSpc>
                <a:spcPct val="115000"/>
              </a:lnSpc>
              <a:spcBef>
                <a:spcPts val="1200"/>
              </a:spcBef>
              <a:spcAft>
                <a:spcPts val="0"/>
              </a:spcAft>
              <a:buClr>
                <a:schemeClr val="dk1"/>
              </a:buClr>
              <a:buSzPts val="1100"/>
              <a:buFont typeface="Arial"/>
              <a:buNone/>
            </a:pPr>
            <a:r>
              <a:rPr lang="el-GR" sz="1700">
                <a:solidFill>
                  <a:schemeClr val="dk1"/>
                </a:solidFill>
              </a:rPr>
              <a:t>Break-even αναμένεται μέσα στο 2ο έτος, καθώς αυξάνεται η βάση χρηστών και μειώνεται το CoCA μέσω word-of-mouth και συνεργασιών και αύξηση LTV μέσω της χρήσης recurring.</a:t>
            </a:r>
            <a:endParaRPr sz="1700">
              <a:solidFill>
                <a:schemeClr val="dk1"/>
              </a:solidFill>
            </a:endParaRPr>
          </a:p>
          <a:p>
            <a:pPr indent="0" lvl="0" marL="0" rtl="0" algn="ctr">
              <a:lnSpc>
                <a:spcPct val="115000"/>
              </a:lnSpc>
              <a:spcBef>
                <a:spcPts val="1200"/>
              </a:spcBef>
              <a:spcAft>
                <a:spcPts val="0"/>
              </a:spcAft>
              <a:buClr>
                <a:schemeClr val="dk1"/>
              </a:buClr>
              <a:buSzPts val="1100"/>
              <a:buFont typeface="Arial"/>
              <a:buNone/>
            </a:pPr>
            <a:r>
              <a:rPr lang="el-GR" sz="1700">
                <a:solidFill>
                  <a:schemeClr val="dk1"/>
                </a:solidFill>
              </a:rPr>
              <a:t>Τα λειτουργικά έξοδα περιλαμβάνουν servers, support, SaaS, βασικό marketing, συντήρηση εφαρμογής.</a:t>
            </a:r>
            <a:endParaRPr sz="1700">
              <a:solidFill>
                <a:schemeClr val="dk1"/>
              </a:solidFill>
            </a:endParaRPr>
          </a:p>
        </p:txBody>
      </p:sp>
      <p:pic>
        <p:nvPicPr>
          <p:cNvPr id="476" name="Google Shape;476;g35dc292fe8c_1_22"/>
          <p:cNvPicPr preferRelativeResize="0"/>
          <p:nvPr/>
        </p:nvPicPr>
        <p:blipFill>
          <a:blip r:embed="rId3">
            <a:alphaModFix/>
          </a:blip>
          <a:stretch>
            <a:fillRect/>
          </a:stretch>
        </p:blipFill>
        <p:spPr>
          <a:xfrm>
            <a:off x="2217001" y="1106674"/>
            <a:ext cx="7757976" cy="1400375"/>
          </a:xfrm>
          <a:prstGeom prst="rect">
            <a:avLst/>
          </a:prstGeom>
          <a:noFill/>
          <a:ln cap="flat" cmpd="sng" w="9525">
            <a:solidFill>
              <a:schemeClr val="dk2"/>
            </a:solidFill>
            <a:prstDash val="solid"/>
            <a:round/>
            <a:headEnd len="sm" w="sm" type="none"/>
            <a:tailEnd len="sm" w="sm" type="none"/>
          </a:ln>
        </p:spPr>
      </p:pic>
      <p:pic>
        <p:nvPicPr>
          <p:cNvPr id="477" name="Google Shape;477;g35dc292fe8c_1_22"/>
          <p:cNvPicPr preferRelativeResize="0"/>
          <p:nvPr/>
        </p:nvPicPr>
        <p:blipFill>
          <a:blip r:embed="rId4">
            <a:alphaModFix/>
          </a:blip>
          <a:stretch>
            <a:fillRect/>
          </a:stretch>
        </p:blipFill>
        <p:spPr>
          <a:xfrm>
            <a:off x="1381138" y="2811849"/>
            <a:ext cx="9429733" cy="1328651"/>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35b54269671_2_315"/>
          <p:cNvSpPr txBox="1"/>
          <p:nvPr>
            <p:ph type="title"/>
          </p:nvPr>
        </p:nvSpPr>
        <p:spPr>
          <a:xfrm>
            <a:off x="1577879" y="2618818"/>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4000"/>
              <a:buFont typeface="Arial"/>
              <a:buNone/>
            </a:pPr>
            <a:r>
              <a:rPr b="1" lang="el-GR" sz="4000">
                <a:latin typeface="Arial"/>
                <a:ea typeface="Arial"/>
                <a:cs typeface="Arial"/>
                <a:sym typeface="Arial"/>
              </a:rPr>
              <a:t>Ευχαριστούμε Πολύ </a:t>
            </a:r>
            <a:endParaRPr b="1" sz="4000">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35b54269671_2_143"/>
          <p:cNvSpPr/>
          <p:nvPr/>
        </p:nvSpPr>
        <p:spPr>
          <a:xfrm>
            <a:off x="550600" y="2160600"/>
            <a:ext cx="8517000" cy="11619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287" name="Google Shape;287;g35b54269671_2_143"/>
          <p:cNvSpPr txBox="1"/>
          <p:nvPr>
            <p:ph type="title"/>
          </p:nvPr>
        </p:nvSpPr>
        <p:spPr>
          <a:xfrm>
            <a:off x="677334" y="609600"/>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ParkEasy</a:t>
            </a:r>
            <a:endParaRPr b="1">
              <a:latin typeface="Arial"/>
              <a:ea typeface="Arial"/>
              <a:cs typeface="Arial"/>
              <a:sym typeface="Arial"/>
            </a:endParaRPr>
          </a:p>
        </p:txBody>
      </p:sp>
      <p:sp>
        <p:nvSpPr>
          <p:cNvPr id="288" name="Google Shape;288;g35b54269671_2_143"/>
          <p:cNvSpPr txBox="1"/>
          <p:nvPr>
            <p:ph idx="1" type="body"/>
          </p:nvPr>
        </p:nvSpPr>
        <p:spPr>
          <a:xfrm>
            <a:off x="677271" y="2376864"/>
            <a:ext cx="8596800" cy="1585500"/>
          </a:xfrm>
          <a:prstGeom prst="rect">
            <a:avLst/>
          </a:prstGeom>
          <a:noFill/>
          <a:ln>
            <a:noFill/>
          </a:ln>
        </p:spPr>
        <p:txBody>
          <a:bodyPr anchorCtr="0" anchor="t" bIns="45700" lIns="91425" spcFirstLastPara="1" rIns="91425" wrap="square" tIns="45700">
            <a:normAutofit/>
          </a:bodyPr>
          <a:lstStyle/>
          <a:p>
            <a:pPr indent="-342900" lvl="0" marL="342900" rtl="0" algn="l">
              <a:lnSpc>
                <a:spcPct val="100000"/>
              </a:lnSpc>
              <a:spcBef>
                <a:spcPts val="0"/>
              </a:spcBef>
              <a:spcAft>
                <a:spcPts val="0"/>
              </a:spcAft>
              <a:buSzPts val="1400"/>
              <a:buFont typeface="Arial"/>
              <a:buChar char="➤"/>
            </a:pPr>
            <a:r>
              <a:rPr lang="el-GR" sz="1700">
                <a:latin typeface="Arial"/>
                <a:ea typeface="Arial"/>
                <a:cs typeface="Arial"/>
                <a:sym typeface="Arial"/>
              </a:rPr>
              <a:t>Πλατφόρμα ενοικίασης θέσεων στάθμευσης </a:t>
            </a:r>
            <a:endParaRPr sz="1700">
              <a:latin typeface="Arial"/>
              <a:ea typeface="Arial"/>
              <a:cs typeface="Arial"/>
              <a:sym typeface="Arial"/>
            </a:endParaRPr>
          </a:p>
          <a:p>
            <a:pPr indent="-342900" lvl="0" marL="342900" rtl="0" algn="l">
              <a:lnSpc>
                <a:spcPct val="100000"/>
              </a:lnSpc>
              <a:spcBef>
                <a:spcPts val="1000"/>
              </a:spcBef>
              <a:spcAft>
                <a:spcPts val="0"/>
              </a:spcAft>
              <a:buSzPts val="1400"/>
              <a:buFont typeface="Arial"/>
              <a:buChar char="➤"/>
            </a:pPr>
            <a:r>
              <a:rPr lang="el-GR" sz="1700">
                <a:latin typeface="Arial"/>
                <a:ea typeface="Arial"/>
                <a:cs typeface="Arial"/>
                <a:sym typeface="Arial"/>
              </a:rPr>
              <a:t>Συνδέει ιδιώτες με διαθέσιμες θέσεις στάθμευσης με οδηγούς που τις χρειάζονται</a:t>
            </a:r>
            <a:endParaRPr/>
          </a:p>
          <a:p>
            <a:pPr indent="0" lvl="0" marL="342900" rtl="0" algn="l">
              <a:lnSpc>
                <a:spcPct val="100000"/>
              </a:lnSpc>
              <a:spcBef>
                <a:spcPts val="1000"/>
              </a:spcBef>
              <a:spcAft>
                <a:spcPts val="0"/>
              </a:spcAft>
              <a:buSzPts val="1440"/>
              <a:buNone/>
            </a:pPr>
            <a:r>
              <a:t/>
            </a:r>
            <a:endParaRPr/>
          </a:p>
          <a:p>
            <a:pPr indent="-251459" lvl="0" marL="342900" rtl="0" algn="l">
              <a:lnSpc>
                <a:spcPct val="100000"/>
              </a:lnSpc>
              <a:spcBef>
                <a:spcPts val="1000"/>
              </a:spcBef>
              <a:spcAft>
                <a:spcPts val="0"/>
              </a:spcAft>
              <a:buSzPts val="1440"/>
              <a:buNone/>
            </a:pPr>
            <a:r>
              <a:t/>
            </a:r>
            <a:endParaRPr>
              <a:latin typeface="Arial"/>
              <a:ea typeface="Arial"/>
              <a:cs typeface="Arial"/>
              <a:sym typeface="Arial"/>
            </a:endParaRPr>
          </a:p>
        </p:txBody>
      </p:sp>
      <p:sp>
        <p:nvSpPr>
          <p:cNvPr id="289" name="Google Shape;289;g35b54269671_2_143"/>
          <p:cNvSpPr/>
          <p:nvPr/>
        </p:nvSpPr>
        <p:spPr>
          <a:xfrm>
            <a:off x="757072" y="1788572"/>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Η ιδέα</a:t>
            </a:r>
            <a:endParaRPr b="0" i="0" sz="1400" u="none" cap="none" strike="noStrike">
              <a:solidFill>
                <a:srgbClr val="000000"/>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290" name="Google Shape;290;g35b54269671_2_143"/>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
        <p:nvSpPr>
          <p:cNvPr id="291" name="Google Shape;291;g35b54269671_2_143"/>
          <p:cNvSpPr/>
          <p:nvPr/>
        </p:nvSpPr>
        <p:spPr>
          <a:xfrm>
            <a:off x="550600" y="4505578"/>
            <a:ext cx="8517000" cy="15297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292" name="Google Shape;292;g35b54269671_2_143"/>
          <p:cNvSpPr/>
          <p:nvPr/>
        </p:nvSpPr>
        <p:spPr>
          <a:xfrm>
            <a:off x="757084" y="4128682"/>
            <a:ext cx="2792361" cy="48178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Γιατί το ParkEasy;</a:t>
            </a:r>
            <a:endParaRPr b="0" i="0" sz="1400" u="none" cap="none" strike="noStrike">
              <a:solidFill>
                <a:srgbClr val="000000"/>
              </a:solidFill>
              <a:latin typeface="Arial"/>
              <a:ea typeface="Arial"/>
              <a:cs typeface="Arial"/>
              <a:sym typeface="Arial"/>
            </a:endParaRPr>
          </a:p>
        </p:txBody>
      </p:sp>
      <p:sp>
        <p:nvSpPr>
          <p:cNvPr id="293" name="Google Shape;293;g35b54269671_2_143"/>
          <p:cNvSpPr txBox="1"/>
          <p:nvPr/>
        </p:nvSpPr>
        <p:spPr>
          <a:xfrm>
            <a:off x="677334" y="4710168"/>
            <a:ext cx="8596800" cy="15855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Ευκολία Χρήσης</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Χωρίς κρυφές χρεώσεις</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Αποφυγή προστίμων</a:t>
            </a:r>
            <a:endParaRPr b="0" i="0" sz="1700" u="none" cap="none" strike="noStrike">
              <a:solidFill>
                <a:srgbClr val="3F3F3F"/>
              </a:solidFill>
              <a:latin typeface="Arial"/>
              <a:ea typeface="Arial"/>
              <a:cs typeface="Arial"/>
              <a:sym typeface="Arial"/>
            </a:endParaRPr>
          </a:p>
        </p:txBody>
      </p:sp>
      <p:pic>
        <p:nvPicPr>
          <p:cNvPr descr="Εικόνα που περιέχει κείμενο, ηλεκτρονικές συσκευές, στιγμιότυπο οθόνης, ηλεκτρονική συσκευή&#10;&#10;Το περιεχόμενο που δημιουργείται από τεχνολογία AI ενδέχεται να είναι εσφαλμένο." id="294" name="Google Shape;294;g35b54269671_2_143"/>
          <p:cNvPicPr preferRelativeResize="0"/>
          <p:nvPr/>
        </p:nvPicPr>
        <p:blipFill rotWithShape="1">
          <a:blip r:embed="rId4">
            <a:alphaModFix/>
          </a:blip>
          <a:srcRect b="0" l="0" r="0" t="0"/>
          <a:stretch/>
        </p:blipFill>
        <p:spPr>
          <a:xfrm>
            <a:off x="9803991" y="1541296"/>
            <a:ext cx="1868128" cy="2824085"/>
          </a:xfrm>
          <a:prstGeom prst="roundRect">
            <a:avLst>
              <a:gd fmla="val 8594" name="adj"/>
            </a:avLst>
          </a:prstGeom>
          <a:solidFill>
            <a:srgbClr val="ECECEC"/>
          </a:solidFill>
          <a:ln>
            <a:noFill/>
          </a:ln>
          <a:effectLst>
            <a:reflection blurRad="0" dir="5400000" dist="5000" endA="0" endPos="28000" kx="0" rotWithShape="0" algn="bl" stA="38000" stPos="0" sy="-100000" ky="0"/>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35b54269671_2_155"/>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ParkEasy (2)</a:t>
            </a:r>
            <a:endParaRPr b="1">
              <a:latin typeface="Arial"/>
              <a:ea typeface="Arial"/>
              <a:cs typeface="Arial"/>
              <a:sym typeface="Arial"/>
            </a:endParaRPr>
          </a:p>
        </p:txBody>
      </p:sp>
      <p:sp>
        <p:nvSpPr>
          <p:cNvPr id="300" name="Google Shape;300;g35b54269671_2_155"/>
          <p:cNvSpPr/>
          <p:nvPr/>
        </p:nvSpPr>
        <p:spPr>
          <a:xfrm>
            <a:off x="550607" y="1930401"/>
            <a:ext cx="7580670" cy="753805"/>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01" name="Google Shape;301;g35b54269671_2_155"/>
          <p:cNvSpPr txBox="1"/>
          <p:nvPr/>
        </p:nvSpPr>
        <p:spPr>
          <a:xfrm>
            <a:off x="677334" y="2160589"/>
            <a:ext cx="7306460" cy="481781"/>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400"/>
              <a:buFont typeface="Arial"/>
              <a:buChar char="➤"/>
            </a:pPr>
            <a:r>
              <a:rPr b="0" i="0" lang="el-GR" sz="1700" u="none" cap="none" strike="noStrike">
                <a:solidFill>
                  <a:srgbClr val="3F3F3F"/>
                </a:solidFill>
                <a:latin typeface="Arial"/>
                <a:ea typeface="Arial"/>
                <a:cs typeface="Arial"/>
                <a:sym typeface="Arial"/>
              </a:rPr>
              <a:t>Εφαρμογή για smartphones, διαθέσιμη σε Google Play/App Store</a:t>
            </a:r>
            <a:endParaRPr b="0" i="0" sz="1700" u="none" cap="none" strike="noStrike">
              <a:solidFill>
                <a:srgbClr val="3F3F3F"/>
              </a:solidFill>
              <a:latin typeface="Arial"/>
              <a:ea typeface="Arial"/>
              <a:cs typeface="Arial"/>
              <a:sym typeface="Arial"/>
            </a:endParaRPr>
          </a:p>
        </p:txBody>
      </p:sp>
      <p:sp>
        <p:nvSpPr>
          <p:cNvPr id="302" name="Google Shape;302;g35b54269671_2_155"/>
          <p:cNvSpPr/>
          <p:nvPr/>
        </p:nvSpPr>
        <p:spPr>
          <a:xfrm>
            <a:off x="757084" y="1553497"/>
            <a:ext cx="2792361" cy="48178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Τι είναι</a:t>
            </a:r>
            <a:r>
              <a:rPr b="0" i="0" lang="el-GR" sz="1800" u="none" cap="none" strike="noStrike">
                <a:solidFill>
                  <a:schemeClr val="lt1"/>
                </a:solidFill>
                <a:latin typeface="Trebuchet MS"/>
                <a:ea typeface="Trebuchet MS"/>
                <a:cs typeface="Trebuchet MS"/>
                <a:sym typeface="Trebuchet MS"/>
              </a:rPr>
              <a:t>;</a:t>
            </a:r>
            <a:endParaRPr b="0" i="0" sz="1400" u="none" cap="none" strike="noStrike">
              <a:solidFill>
                <a:srgbClr val="000000"/>
              </a:solidFill>
              <a:latin typeface="Arial"/>
              <a:ea typeface="Arial"/>
              <a:cs typeface="Arial"/>
              <a:sym typeface="Arial"/>
            </a:endParaRPr>
          </a:p>
        </p:txBody>
      </p:sp>
      <p:sp>
        <p:nvSpPr>
          <p:cNvPr id="303" name="Google Shape;303;g35b54269671_2_155"/>
          <p:cNvSpPr/>
          <p:nvPr/>
        </p:nvSpPr>
        <p:spPr>
          <a:xfrm>
            <a:off x="550607" y="3569842"/>
            <a:ext cx="7580670" cy="196572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04" name="Google Shape;304;g35b54269671_2_155"/>
          <p:cNvSpPr/>
          <p:nvPr/>
        </p:nvSpPr>
        <p:spPr>
          <a:xfrm>
            <a:off x="757084" y="3192593"/>
            <a:ext cx="2792361" cy="48178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Χαρακτηριστικά</a:t>
            </a:r>
            <a:endParaRPr b="0" i="0" sz="1400" u="none" cap="none" strike="noStrike">
              <a:solidFill>
                <a:srgbClr val="000000"/>
              </a:solidFill>
              <a:latin typeface="Arial"/>
              <a:ea typeface="Arial"/>
              <a:cs typeface="Arial"/>
              <a:sym typeface="Arial"/>
            </a:endParaRPr>
          </a:p>
        </p:txBody>
      </p:sp>
      <p:sp>
        <p:nvSpPr>
          <p:cNvPr id="305" name="Google Shape;305;g35b54269671_2_155"/>
          <p:cNvSpPr txBox="1"/>
          <p:nvPr/>
        </p:nvSpPr>
        <p:spPr>
          <a:xfrm>
            <a:off x="677334" y="3807492"/>
            <a:ext cx="7306460" cy="184533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accent1"/>
              </a:buClr>
              <a:buSzPts val="1400"/>
              <a:buFont typeface="Arial"/>
              <a:buChar char="➤"/>
            </a:pPr>
            <a:r>
              <a:rPr b="0" i="0" lang="el-GR" sz="1700" u="none" cap="none" strike="noStrike">
                <a:solidFill>
                  <a:srgbClr val="022B43"/>
                </a:solidFill>
                <a:latin typeface="Arial"/>
                <a:ea typeface="Arial"/>
                <a:cs typeface="Arial"/>
                <a:sym typeface="Arial"/>
              </a:rPr>
              <a:t>Καταχώρηση και διαχείριση θέσεων στάθμευσης</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022B43"/>
                </a:solidFill>
                <a:latin typeface="Arial"/>
                <a:ea typeface="Arial"/>
                <a:cs typeface="Arial"/>
                <a:sym typeface="Arial"/>
              </a:rPr>
              <a:t>Αναζήτηση και κράτηση σε πραγματικό χρόνο</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022B43"/>
                </a:solidFill>
                <a:latin typeface="Arial"/>
                <a:ea typeface="Arial"/>
                <a:cs typeface="Arial"/>
                <a:sym typeface="Arial"/>
              </a:rPr>
              <a:t>Ασφαλείς πληρωμές και αξιολογήσεις χρηστών</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400"/>
              <a:buFont typeface="Arial"/>
              <a:buChar char="➤"/>
            </a:pPr>
            <a:r>
              <a:rPr b="0" i="0" lang="el-GR" sz="1700" u="none" cap="none" strike="noStrike">
                <a:solidFill>
                  <a:srgbClr val="022B43"/>
                </a:solidFill>
                <a:latin typeface="Arial"/>
                <a:ea typeface="Arial"/>
                <a:cs typeface="Arial"/>
                <a:sym typeface="Arial"/>
              </a:rPr>
              <a:t>Ενσωμάτωση GPS και Map APIs για πλοήγηση</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1000"/>
              </a:spcBef>
              <a:spcAft>
                <a:spcPts val="0"/>
              </a:spcAft>
              <a:buClr>
                <a:schemeClr val="accent1"/>
              </a:buClr>
              <a:buSzPts val="1360"/>
              <a:buFont typeface="Noto Sans Symbols"/>
              <a:buNone/>
            </a:pPr>
            <a:r>
              <a:t/>
            </a:r>
            <a:endParaRPr b="0" i="0" sz="1700" u="none" cap="none" strike="noStrike">
              <a:solidFill>
                <a:srgbClr val="022B43"/>
              </a:solidFill>
              <a:latin typeface="Trebuchet MS"/>
              <a:ea typeface="Trebuchet MS"/>
              <a:cs typeface="Trebuchet MS"/>
              <a:sym typeface="Trebuchet MS"/>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06" name="Google Shape;306;g35b54269671_2_155"/>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g35b54269671_2_166"/>
          <p:cNvSpPr txBox="1"/>
          <p:nvPr>
            <p:ph type="title"/>
          </p:nvPr>
        </p:nvSpPr>
        <p:spPr>
          <a:xfrm>
            <a:off x="677325" y="609600"/>
            <a:ext cx="8596800" cy="8181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Το πρόβλημα που λύνει η επιχείρηση</a:t>
            </a:r>
            <a:endParaRPr b="1">
              <a:latin typeface="Arial"/>
              <a:ea typeface="Arial"/>
              <a:cs typeface="Arial"/>
              <a:sym typeface="Arial"/>
            </a:endParaRPr>
          </a:p>
        </p:txBody>
      </p:sp>
      <p:sp>
        <p:nvSpPr>
          <p:cNvPr id="312" name="Google Shape;312;g35b54269671_2_166"/>
          <p:cNvSpPr/>
          <p:nvPr/>
        </p:nvSpPr>
        <p:spPr>
          <a:xfrm>
            <a:off x="477600" y="2048625"/>
            <a:ext cx="8459400" cy="37617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15000"/>
              </a:lnSpc>
              <a:spcBef>
                <a:spcPts val="1200"/>
              </a:spcBef>
              <a:spcAft>
                <a:spcPts val="0"/>
              </a:spcAft>
              <a:buClr>
                <a:schemeClr val="dk1"/>
              </a:buClr>
              <a:buSzPts val="1100"/>
              <a:buFont typeface="Arial"/>
              <a:buNone/>
            </a:pPr>
            <a:r>
              <a:t/>
            </a:r>
            <a:endParaRPr b="0" i="0" sz="1800" u="none" cap="none" strike="noStrike">
              <a:solidFill>
                <a:schemeClr val="dk1"/>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l-GR" sz="1700" u="none" cap="none" strike="noStrike">
                <a:solidFill>
                  <a:schemeClr val="dk1"/>
                </a:solidFill>
                <a:latin typeface="Arial"/>
                <a:ea typeface="Arial"/>
                <a:cs typeface="Arial"/>
                <a:sym typeface="Arial"/>
              </a:rPr>
              <a:t>Στις σύγχρονες πόλεις, το παρκάρισμα αποτελεί μία από τις βασικές πηγές άγχους για τους οδηγούς. Συγκεκριμένα:</a:t>
            </a: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Η εύρεση διαθέσιμης θέσης είναι χρονοβόρα και δύσκολη.</a:t>
            </a: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Η κυκλοφοριακή συμφόρηση εντείνεται λόγω οχημάτων που "γυρνούν" για να παρκάρουν.</a:t>
            </a: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Δημιουργείται περιβαλλοντικό πρόβλημα λόγω αύξησης εκπομπών.</a:t>
            </a: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Πολλές ιδιωτικές θέσεις στάθμευσης μένουν ανεκμετάλλευτες.</a:t>
            </a:r>
            <a:endParaRPr b="0" i="0" sz="1700" u="none" cap="none" strike="noStrike">
              <a:solidFill>
                <a:schemeClr val="dk1"/>
              </a:solidFill>
              <a:latin typeface="Arial"/>
              <a:ea typeface="Arial"/>
              <a:cs typeface="Arial"/>
              <a:sym typeface="Arial"/>
            </a:endParaRPr>
          </a:p>
          <a:p>
            <a:pPr indent="0" lvl="0" marL="0" marR="0" rtl="0" algn="just">
              <a:lnSpc>
                <a:spcPct val="115000"/>
              </a:lnSpc>
              <a:spcBef>
                <a:spcPts val="1200"/>
              </a:spcBef>
              <a:spcAft>
                <a:spcPts val="0"/>
              </a:spcAft>
              <a:buClr>
                <a:schemeClr val="dk1"/>
              </a:buClr>
              <a:buSzPts val="1100"/>
              <a:buFont typeface="Arial"/>
              <a:buNone/>
            </a:pPr>
            <a:r>
              <a:rPr b="0" i="0" lang="el-GR" sz="1700" u="none" cap="none" strike="noStrike">
                <a:solidFill>
                  <a:schemeClr val="dk1"/>
                </a:solidFill>
                <a:latin typeface="Arial"/>
                <a:ea typeface="Arial"/>
                <a:cs typeface="Arial"/>
                <a:sym typeface="Arial"/>
              </a:rPr>
              <a:t>Το ParkEasy έρχεται να γεφυρώσει το χάσμα μεταξύ προσφοράς και ζήτησης θέσεων στάθμευσης.</a:t>
            </a:r>
            <a:endParaRPr b="0" i="0" sz="1700" u="none" cap="none" strike="noStrike">
              <a:solidFill>
                <a:schemeClr val="dk1"/>
              </a:solidFill>
              <a:latin typeface="Arial"/>
              <a:ea typeface="Arial"/>
              <a:cs typeface="Arial"/>
              <a:sym typeface="Arial"/>
            </a:endParaRPr>
          </a:p>
          <a:p>
            <a:pPr indent="0" lvl="0" marL="0" marR="0" rtl="0" algn="ctr">
              <a:lnSpc>
                <a:spcPct val="100000"/>
              </a:lnSpc>
              <a:spcBef>
                <a:spcPts val="120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13" name="Google Shape;313;g35b54269671_2_166"/>
          <p:cNvSpPr/>
          <p:nvPr/>
        </p:nvSpPr>
        <p:spPr>
          <a:xfrm>
            <a:off x="797159" y="1793197"/>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Το πρόβλημα</a:t>
            </a:r>
            <a:endParaRPr b="0" i="0" sz="1400" u="none" cap="none" strike="noStrike">
              <a:solidFill>
                <a:srgbClr val="000000"/>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14" name="Google Shape;314;g35b54269671_2_166"/>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g35b54269671_2_173"/>
          <p:cNvSpPr txBox="1"/>
          <p:nvPr>
            <p:ph type="title"/>
          </p:nvPr>
        </p:nvSpPr>
        <p:spPr>
          <a:xfrm>
            <a:off x="677334" y="609600"/>
            <a:ext cx="8596668" cy="668694"/>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Αγορά Στόχος</a:t>
            </a:r>
            <a:endParaRPr/>
          </a:p>
        </p:txBody>
      </p:sp>
      <p:sp>
        <p:nvSpPr>
          <p:cNvPr id="320" name="Google Shape;320;g35b54269671_2_173"/>
          <p:cNvSpPr/>
          <p:nvPr/>
        </p:nvSpPr>
        <p:spPr>
          <a:xfrm>
            <a:off x="550600" y="1930400"/>
            <a:ext cx="8640000" cy="14985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21" name="Google Shape;321;g35b54269671_2_173"/>
          <p:cNvSpPr/>
          <p:nvPr/>
        </p:nvSpPr>
        <p:spPr>
          <a:xfrm>
            <a:off x="757084" y="1553497"/>
            <a:ext cx="2792361" cy="48178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Η αγορά</a:t>
            </a:r>
            <a:endParaRPr b="0" i="0" sz="1200" u="none" cap="none" strike="noStrike">
              <a:solidFill>
                <a:srgbClr val="000000"/>
              </a:solidFill>
              <a:latin typeface="Arial"/>
              <a:ea typeface="Arial"/>
              <a:cs typeface="Arial"/>
              <a:sym typeface="Arial"/>
            </a:endParaRPr>
          </a:p>
        </p:txBody>
      </p:sp>
      <p:sp>
        <p:nvSpPr>
          <p:cNvPr id="322" name="Google Shape;322;g35b54269671_2_173"/>
          <p:cNvSpPr txBox="1"/>
          <p:nvPr>
            <p:ph idx="1" type="body"/>
          </p:nvPr>
        </p:nvSpPr>
        <p:spPr>
          <a:xfrm>
            <a:off x="677333" y="2160588"/>
            <a:ext cx="8634617" cy="1873915"/>
          </a:xfrm>
          <a:prstGeom prst="rect">
            <a:avLst/>
          </a:prstGeom>
          <a:noFill/>
          <a:ln>
            <a:noFill/>
          </a:ln>
        </p:spPr>
        <p:txBody>
          <a:bodyPr anchorCtr="0" anchor="t" bIns="45700" lIns="91425" spcFirstLastPara="1" rIns="91425" wrap="square" tIns="45700">
            <a:normAutofit/>
          </a:bodyPr>
          <a:lstStyle/>
          <a:p>
            <a:pPr indent="-342900" lvl="0" marL="342900" rtl="0" algn="just">
              <a:lnSpc>
                <a:spcPct val="100000"/>
              </a:lnSpc>
              <a:spcBef>
                <a:spcPts val="0"/>
              </a:spcBef>
              <a:spcAft>
                <a:spcPts val="0"/>
              </a:spcAft>
              <a:buSzPts val="1440"/>
              <a:buFont typeface="Arial"/>
              <a:buChar char="➤"/>
            </a:pPr>
            <a:r>
              <a:rPr lang="el-GR" sz="1700">
                <a:latin typeface="Arial"/>
                <a:ea typeface="Arial"/>
                <a:cs typeface="Arial"/>
                <a:sym typeface="Arial"/>
              </a:rPr>
              <a:t>Αστικές περιοχές με υψηλή ζήτηση parking και περιορισμένους χώρους στάθμευσης.</a:t>
            </a:r>
            <a:endParaRPr sz="1700"/>
          </a:p>
          <a:p>
            <a:pPr indent="-342900" lvl="0" marL="342900" rtl="0" algn="just">
              <a:lnSpc>
                <a:spcPct val="100000"/>
              </a:lnSpc>
              <a:spcBef>
                <a:spcPts val="1000"/>
              </a:spcBef>
              <a:spcAft>
                <a:spcPts val="0"/>
              </a:spcAft>
              <a:buSzPts val="1440"/>
              <a:buFont typeface="Arial"/>
              <a:buChar char="➤"/>
            </a:pPr>
            <a:r>
              <a:rPr lang="el-GR" sz="1700">
                <a:latin typeface="Arial"/>
                <a:ea typeface="Arial"/>
                <a:cs typeface="Arial"/>
                <a:sym typeface="Arial"/>
              </a:rPr>
              <a:t>Πόλεις με κυκλοφοριακή συμφόρηση, όπου η εύρεση parking είναι χρονοβόρα και κοστοβόρα.</a:t>
            </a:r>
            <a:endParaRPr sz="1700"/>
          </a:p>
          <a:p>
            <a:pPr indent="-342900" lvl="0" marL="342900" rtl="0" algn="l">
              <a:lnSpc>
                <a:spcPct val="100000"/>
              </a:lnSpc>
              <a:spcBef>
                <a:spcPts val="1000"/>
              </a:spcBef>
              <a:spcAft>
                <a:spcPts val="0"/>
              </a:spcAft>
              <a:buSzPts val="1440"/>
              <a:buNone/>
            </a:pPr>
            <a:r>
              <a:t/>
            </a:r>
            <a:endParaRPr/>
          </a:p>
        </p:txBody>
      </p:sp>
      <p:sp>
        <p:nvSpPr>
          <p:cNvPr descr="C:\Users\gabri\AppData\Local\Temp\{D914C0DE-438F-4717-A13F-AC7E167A871A}.tmp" id="323" name="Google Shape;323;g35b54269671_2_173"/>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C:\Users\gabri\AppData\Local\Temp\{D914C0DE-438F-4717-A13F-AC7E167A871A}.tmp" id="324" name="Google Shape;324;g35b54269671_2_173"/>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C:\Users\gabri\AppData\Local\Temp\{C2E09E33-EB9A-4BB3-AADE-AD4566423949}.tmp" id="325" name="Google Shape;325;g35b54269671_2_173"/>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sp>
        <p:nvSpPr>
          <p:cNvPr descr="C:\Users\gabri\AppData\Local\Temp\{C2E09E33-EB9A-4BB3-AADE-AD4566423949}.tmp" id="326" name="Google Shape;326;g35b54269671_2_173"/>
          <p:cNvSpPr/>
          <p:nvPr/>
        </p:nvSpPr>
        <p:spPr>
          <a:xfrm>
            <a:off x="63500" y="-136525"/>
            <a:ext cx="304800" cy="30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Trebuchet MS"/>
              <a:ea typeface="Trebuchet MS"/>
              <a:cs typeface="Trebuchet MS"/>
              <a:sym typeface="Trebuchet MS"/>
            </a:endParaRPr>
          </a:p>
        </p:txBody>
      </p:sp>
      <p:pic>
        <p:nvPicPr>
          <p:cNvPr descr="C:\Users\gabri\Pictures\pexels-pamanjoe-18622830.jpg" id="327" name="Google Shape;327;g35b54269671_2_173"/>
          <p:cNvPicPr preferRelativeResize="0"/>
          <p:nvPr/>
        </p:nvPicPr>
        <p:blipFill rotWithShape="1">
          <a:blip r:embed="rId3">
            <a:alphaModFix/>
          </a:blip>
          <a:srcRect b="0" l="0" r="0" t="0"/>
          <a:stretch/>
        </p:blipFill>
        <p:spPr>
          <a:xfrm>
            <a:off x="2893045" y="3777711"/>
            <a:ext cx="4431485" cy="2954694"/>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28" name="Google Shape;328;g35b54269671_2_173"/>
          <p:cNvPicPr preferRelativeResize="0"/>
          <p:nvPr/>
        </p:nvPicPr>
        <p:blipFill rotWithShape="1">
          <a:blip r:embed="rId4">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g35b54269671_2_186"/>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Arial"/>
              <a:buNone/>
            </a:pPr>
            <a:r>
              <a:rPr b="1" lang="el-GR">
                <a:latin typeface="Arial"/>
                <a:ea typeface="Arial"/>
                <a:cs typeface="Arial"/>
                <a:sym typeface="Arial"/>
              </a:rPr>
              <a:t>Αγορά Στόχος (2)</a:t>
            </a:r>
            <a:endParaRPr/>
          </a:p>
        </p:txBody>
      </p:sp>
      <p:sp>
        <p:nvSpPr>
          <p:cNvPr id="334" name="Google Shape;334;g35b54269671_2_186"/>
          <p:cNvSpPr/>
          <p:nvPr/>
        </p:nvSpPr>
        <p:spPr>
          <a:xfrm>
            <a:off x="550600" y="1837075"/>
            <a:ext cx="8892300" cy="22311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35" name="Google Shape;335;g35b54269671_2_186"/>
          <p:cNvSpPr/>
          <p:nvPr/>
        </p:nvSpPr>
        <p:spPr>
          <a:xfrm>
            <a:off x="550600" y="4566775"/>
            <a:ext cx="8649300" cy="2015400"/>
          </a:xfrm>
          <a:prstGeom prst="roundRect">
            <a:avLst>
              <a:gd fmla="val 16667" name="adj"/>
            </a:avLst>
          </a:prstGeom>
          <a:solidFill>
            <a:srgbClr val="C5ECF9"/>
          </a:solidFill>
          <a:ln cap="rnd" cmpd="sng" w="19050">
            <a:solidFill>
              <a:srgbClr val="28556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Trebuchet MS"/>
              <a:ea typeface="Trebuchet MS"/>
              <a:cs typeface="Trebuchet MS"/>
              <a:sym typeface="Trebuchet MS"/>
            </a:endParaRPr>
          </a:p>
        </p:txBody>
      </p:sp>
      <p:sp>
        <p:nvSpPr>
          <p:cNvPr id="336" name="Google Shape;336;g35b54269671_2_186"/>
          <p:cNvSpPr/>
          <p:nvPr/>
        </p:nvSpPr>
        <p:spPr>
          <a:xfrm>
            <a:off x="738422" y="1448622"/>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Trebuchet MS"/>
                <a:ea typeface="Trebuchet MS"/>
                <a:cs typeface="Trebuchet MS"/>
                <a:sym typeface="Trebuchet MS"/>
              </a:rPr>
              <a:t>Ιδιοκτήτες θέσεων</a:t>
            </a:r>
            <a:endParaRPr b="0" i="0" sz="1400" u="none" cap="none" strike="noStrike">
              <a:solidFill>
                <a:srgbClr val="000000"/>
              </a:solidFill>
              <a:latin typeface="Arial"/>
              <a:ea typeface="Arial"/>
              <a:cs typeface="Arial"/>
              <a:sym typeface="Arial"/>
            </a:endParaRPr>
          </a:p>
        </p:txBody>
      </p:sp>
      <p:sp>
        <p:nvSpPr>
          <p:cNvPr id="337" name="Google Shape;337;g35b54269671_2_186"/>
          <p:cNvSpPr/>
          <p:nvPr/>
        </p:nvSpPr>
        <p:spPr>
          <a:xfrm>
            <a:off x="738449" y="4192843"/>
            <a:ext cx="2792400" cy="481800"/>
          </a:xfrm>
          <a:prstGeom prst="roundRect">
            <a:avLst>
              <a:gd fmla="val 16667" name="adj"/>
            </a:avLst>
          </a:prstGeom>
          <a:solidFill>
            <a:srgbClr val="286D9F"/>
          </a:solidFill>
          <a:ln cap="rnd" cmpd="sng" w="19050">
            <a:solidFill>
              <a:srgbClr val="072A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l-GR" sz="1800" u="none" cap="none" strike="noStrike">
                <a:solidFill>
                  <a:schemeClr val="lt1"/>
                </a:solidFill>
                <a:latin typeface="Arial"/>
                <a:ea typeface="Arial"/>
                <a:cs typeface="Arial"/>
                <a:sym typeface="Arial"/>
              </a:rPr>
              <a:t>Πελάτες</a:t>
            </a:r>
            <a:endParaRPr b="0" i="0" sz="1400" u="none" cap="none" strike="noStrike">
              <a:solidFill>
                <a:srgbClr val="000000"/>
              </a:solidFill>
              <a:latin typeface="Arial"/>
              <a:ea typeface="Arial"/>
              <a:cs typeface="Arial"/>
              <a:sym typeface="Arial"/>
            </a:endParaRPr>
          </a:p>
        </p:txBody>
      </p:sp>
      <p:sp>
        <p:nvSpPr>
          <p:cNvPr id="338" name="Google Shape;338;g35b54269671_2_186"/>
          <p:cNvSpPr txBox="1"/>
          <p:nvPr>
            <p:ph idx="1" type="body"/>
          </p:nvPr>
        </p:nvSpPr>
        <p:spPr>
          <a:xfrm>
            <a:off x="677325" y="1998350"/>
            <a:ext cx="8765700" cy="2069700"/>
          </a:xfrm>
          <a:prstGeom prst="rect">
            <a:avLst/>
          </a:prstGeom>
          <a:noFill/>
          <a:ln>
            <a:noFill/>
          </a:ln>
        </p:spPr>
        <p:txBody>
          <a:bodyPr anchorCtr="0" anchor="ctr" bIns="45700" lIns="91425" spcFirstLastPara="1" rIns="91425" wrap="square" tIns="45700">
            <a:noAutofit/>
          </a:bodyPr>
          <a:lstStyle/>
          <a:p>
            <a:pPr indent="-349249" lvl="0" marL="342900" rtl="0" algn="just">
              <a:lnSpc>
                <a:spcPct val="100000"/>
              </a:lnSpc>
              <a:spcBef>
                <a:spcPts val="0"/>
              </a:spcBef>
              <a:spcAft>
                <a:spcPts val="0"/>
              </a:spcAft>
              <a:buSzPts val="1423"/>
              <a:buFont typeface="Arial"/>
              <a:buChar char="➤"/>
            </a:pPr>
            <a:r>
              <a:rPr lang="el-GR" sz="1700">
                <a:latin typeface="Arial"/>
                <a:ea typeface="Arial"/>
                <a:cs typeface="Arial"/>
                <a:sym typeface="Arial"/>
              </a:rPr>
              <a:t>Ιδιώτες με προσωπικές θέσεις parking που μένουν ανεκμετάλλευτες για ώρες ή μέρες.</a:t>
            </a:r>
            <a:endParaRPr sz="1700"/>
          </a:p>
          <a:p>
            <a:pPr indent="-349249" lvl="0" marL="342900" rtl="0" algn="just">
              <a:lnSpc>
                <a:spcPct val="100000"/>
              </a:lnSpc>
              <a:spcBef>
                <a:spcPts val="1000"/>
              </a:spcBef>
              <a:spcAft>
                <a:spcPts val="0"/>
              </a:spcAft>
              <a:buSzPts val="1423"/>
              <a:buFont typeface="Arial"/>
              <a:buChar char="➤"/>
            </a:pPr>
            <a:r>
              <a:rPr lang="el-GR" sz="1700">
                <a:latin typeface="Arial"/>
                <a:ea typeface="Arial"/>
                <a:cs typeface="Arial"/>
                <a:sym typeface="Arial"/>
              </a:rPr>
              <a:t>Επιχειρήσεις με χώρους στάθμευσης που δεν χρησιμοποιούνται πλήρως.</a:t>
            </a:r>
            <a:endParaRPr sz="1700"/>
          </a:p>
          <a:p>
            <a:pPr indent="-349249" lvl="0" marL="342900" rtl="0" algn="just">
              <a:lnSpc>
                <a:spcPct val="100000"/>
              </a:lnSpc>
              <a:spcBef>
                <a:spcPts val="1000"/>
              </a:spcBef>
              <a:spcAft>
                <a:spcPts val="0"/>
              </a:spcAft>
              <a:buSzPts val="1423"/>
              <a:buFont typeface="Arial"/>
              <a:buChar char="➤"/>
            </a:pPr>
            <a:r>
              <a:rPr lang="el-GR" sz="1700">
                <a:latin typeface="Arial"/>
                <a:ea typeface="Arial"/>
                <a:cs typeface="Arial"/>
                <a:sym typeface="Arial"/>
              </a:rPr>
              <a:t>Ξενοδοχεία &amp; Airbnb hosts που μπορούν να προσφέρουν τις θέσεις τους σε εξωτερικούς χρήστες.</a:t>
            </a:r>
            <a:endParaRPr sz="1700"/>
          </a:p>
          <a:p>
            <a:pPr indent="-349249" lvl="0" marL="342900" rtl="0" algn="just">
              <a:lnSpc>
                <a:spcPct val="100000"/>
              </a:lnSpc>
              <a:spcBef>
                <a:spcPts val="1000"/>
              </a:spcBef>
              <a:spcAft>
                <a:spcPts val="0"/>
              </a:spcAft>
              <a:buSzPts val="1423"/>
              <a:buFont typeface="Arial"/>
              <a:buChar char="➤"/>
            </a:pPr>
            <a:r>
              <a:rPr lang="el-GR" sz="1700">
                <a:latin typeface="Arial"/>
                <a:ea typeface="Arial"/>
                <a:cs typeface="Arial"/>
                <a:sym typeface="Arial"/>
              </a:rPr>
              <a:t>Διαχειριστές πολυκατοικιών που επιθυμούν να αξιοποιήσουν κοινόχρηστες θέσεις.</a:t>
            </a:r>
            <a:endParaRPr sz="1700"/>
          </a:p>
          <a:p>
            <a:pPr indent="-342900" lvl="0" marL="342900" rtl="0" algn="l">
              <a:lnSpc>
                <a:spcPct val="100000"/>
              </a:lnSpc>
              <a:spcBef>
                <a:spcPts val="1000"/>
              </a:spcBef>
              <a:spcAft>
                <a:spcPts val="0"/>
              </a:spcAft>
              <a:buSzPts val="320"/>
              <a:buNone/>
            </a:pPr>
            <a:r>
              <a:t/>
            </a:r>
            <a:endParaRPr sz="400">
              <a:latin typeface="Arial"/>
              <a:ea typeface="Arial"/>
              <a:cs typeface="Arial"/>
              <a:sym typeface="Arial"/>
            </a:endParaRPr>
          </a:p>
        </p:txBody>
      </p:sp>
      <p:sp>
        <p:nvSpPr>
          <p:cNvPr id="339" name="Google Shape;339;g35b54269671_2_186"/>
          <p:cNvSpPr txBox="1"/>
          <p:nvPr/>
        </p:nvSpPr>
        <p:spPr>
          <a:xfrm>
            <a:off x="677250" y="4842600"/>
            <a:ext cx="8596800" cy="2015400"/>
          </a:xfrm>
          <a:prstGeom prst="rect">
            <a:avLst/>
          </a:prstGeom>
          <a:noFill/>
          <a:ln>
            <a:noFill/>
          </a:ln>
        </p:spPr>
        <p:txBody>
          <a:bodyPr anchorCtr="0" anchor="ctr" bIns="45700" lIns="91425" spcFirstLastPara="1" rIns="91425" wrap="square" tIns="45700">
            <a:normAutofit lnSpcReduction="20000"/>
          </a:bodyPr>
          <a:lstStyle/>
          <a:p>
            <a:pPr indent="-366183" lvl="0" marL="342900" marR="0" rtl="0" algn="l">
              <a:lnSpc>
                <a:spcPct val="100000"/>
              </a:lnSpc>
              <a:spcBef>
                <a:spcPts val="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Ιδιώτες οδηγοί που μετακινούνται καθημερινά στις πόλεις.</a:t>
            </a:r>
            <a:endParaRPr b="0" i="0" sz="1700" u="none" cap="none" strike="noStrike">
              <a:solidFill>
                <a:srgbClr val="000000"/>
              </a:solidFill>
              <a:latin typeface="Arial"/>
              <a:ea typeface="Arial"/>
              <a:cs typeface="Arial"/>
              <a:sym typeface="Arial"/>
            </a:endParaRPr>
          </a:p>
          <a:p>
            <a:pPr indent="-366183"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Επαγγελματίες που χρησιμοποιούν το αυτοκίνητο για τη δουλειά τους.</a:t>
            </a:r>
            <a:endParaRPr b="0" i="0" sz="1700" u="none" cap="none" strike="noStrike">
              <a:solidFill>
                <a:srgbClr val="000000"/>
              </a:solidFill>
              <a:latin typeface="Arial"/>
              <a:ea typeface="Arial"/>
              <a:cs typeface="Arial"/>
              <a:sym typeface="Arial"/>
            </a:endParaRPr>
          </a:p>
          <a:p>
            <a:pPr indent="-366183"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Επισκέπτες και τουρίστες που χρειάζονται βραχυχρόνιο parking χωρίς υψηλό κόστος.</a:t>
            </a:r>
            <a:endParaRPr b="0" i="0" sz="1700" u="none" cap="none" strike="noStrike">
              <a:solidFill>
                <a:srgbClr val="000000"/>
              </a:solidFill>
              <a:latin typeface="Arial"/>
              <a:ea typeface="Arial"/>
              <a:cs typeface="Arial"/>
              <a:sym typeface="Arial"/>
            </a:endParaRPr>
          </a:p>
          <a:p>
            <a:pPr indent="-366183" lvl="0" marL="342900" marR="0" rtl="0" algn="l">
              <a:lnSpc>
                <a:spcPct val="100000"/>
              </a:lnSpc>
              <a:spcBef>
                <a:spcPts val="1000"/>
              </a:spcBef>
              <a:spcAft>
                <a:spcPts val="0"/>
              </a:spcAft>
              <a:buClr>
                <a:schemeClr val="accent1"/>
              </a:buClr>
              <a:buSzPts val="1700"/>
              <a:buFont typeface="Arial"/>
              <a:buChar char="➤"/>
            </a:pPr>
            <a:r>
              <a:rPr b="0" i="0" lang="el-GR" sz="1700" u="none" cap="none" strike="noStrike">
                <a:solidFill>
                  <a:srgbClr val="3F3F3F"/>
                </a:solidFill>
                <a:latin typeface="Arial"/>
                <a:ea typeface="Arial"/>
                <a:cs typeface="Arial"/>
                <a:sym typeface="Arial"/>
              </a:rPr>
              <a:t>Οδηγοί που θέλουν να κλείσουν εκ των προτέρων μια θέση για να αποφύγουν την ταλαιπωρία.</a:t>
            </a:r>
            <a:endParaRPr b="0" i="0" sz="1700" u="none" cap="none" strike="noStrike">
              <a:solidFill>
                <a:srgbClr val="000000"/>
              </a:solidFill>
              <a:latin typeface="Arial"/>
              <a:ea typeface="Arial"/>
              <a:cs typeface="Arial"/>
              <a:sym typeface="Arial"/>
            </a:endParaRPr>
          </a:p>
          <a:p>
            <a:pPr indent="-342900" lvl="0" marL="342900" marR="0" rtl="0" algn="l">
              <a:lnSpc>
                <a:spcPct val="100000"/>
              </a:lnSpc>
              <a:spcBef>
                <a:spcPts val="1000"/>
              </a:spcBef>
              <a:spcAft>
                <a:spcPts val="0"/>
              </a:spcAft>
              <a:buClr>
                <a:schemeClr val="accent1"/>
              </a:buClr>
              <a:buSzPts val="1120"/>
              <a:buFont typeface="Noto Sans Symbols"/>
              <a:buNone/>
            </a:pPr>
            <a:r>
              <a:t/>
            </a:r>
            <a:endParaRPr b="0" i="0" sz="1400" u="none" cap="none" strike="noStrike">
              <a:solidFill>
                <a:srgbClr val="3F3F3F"/>
              </a:solidFill>
              <a:latin typeface="Trebuchet MS"/>
              <a:ea typeface="Trebuchet MS"/>
              <a:cs typeface="Trebuchet MS"/>
              <a:sym typeface="Trebuchet MS"/>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40" name="Google Shape;340;g35b54269671_2_186"/>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g35b54269671_2_197"/>
          <p:cNvSpPr txBox="1"/>
          <p:nvPr>
            <p:ph type="title"/>
          </p:nvPr>
        </p:nvSpPr>
        <p:spPr>
          <a:xfrm>
            <a:off x="677334" y="488175"/>
            <a:ext cx="8596800" cy="13209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800"/>
              <a:buNone/>
            </a:pPr>
            <a:r>
              <a:rPr b="1" lang="el-GR">
                <a:latin typeface="Arial"/>
                <a:ea typeface="Arial"/>
                <a:cs typeface="Arial"/>
                <a:sym typeface="Arial"/>
              </a:rPr>
              <a:t>Νομική &amp; Φορολογική Συμμόρφωση</a:t>
            </a:r>
            <a:endParaRPr b="1">
              <a:latin typeface="Arial"/>
              <a:ea typeface="Arial"/>
              <a:cs typeface="Arial"/>
              <a:sym typeface="Arial"/>
            </a:endParaRPr>
          </a:p>
        </p:txBody>
      </p:sp>
      <p:sp>
        <p:nvSpPr>
          <p:cNvPr id="346" name="Google Shape;346;g35b54269671_2_197"/>
          <p:cNvSpPr txBox="1"/>
          <p:nvPr/>
        </p:nvSpPr>
        <p:spPr>
          <a:xfrm>
            <a:off x="677325" y="1662600"/>
            <a:ext cx="8339400" cy="3910500"/>
          </a:xfrm>
          <a:prstGeom prst="rect">
            <a:avLst/>
          </a:prstGeom>
          <a:noFill/>
          <a:ln>
            <a:noFill/>
          </a:ln>
        </p:spPr>
        <p:txBody>
          <a:bodyPr anchorCtr="0" anchor="t" bIns="91425" lIns="91425" spcFirstLastPara="1" rIns="91425" wrap="square" tIns="91425">
            <a:spAutoFit/>
          </a:bodyPr>
          <a:lstStyle/>
          <a:p>
            <a:pPr indent="457200" lvl="0" marL="0" marR="0" rtl="0" algn="just">
              <a:lnSpc>
                <a:spcPct val="115000"/>
              </a:lnSpc>
              <a:spcBef>
                <a:spcPts val="1200"/>
              </a:spcBef>
              <a:spcAft>
                <a:spcPts val="0"/>
              </a:spcAft>
              <a:buClr>
                <a:srgbClr val="000000"/>
              </a:buClr>
              <a:buSzPts val="1700"/>
              <a:buFont typeface="Arial"/>
              <a:buNone/>
            </a:pPr>
            <a:r>
              <a:rPr b="0" i="0" lang="el-GR" sz="1700" u="none" cap="none" strike="noStrike">
                <a:solidFill>
                  <a:schemeClr val="dk1"/>
                </a:solidFill>
                <a:latin typeface="Arial"/>
                <a:ea typeface="Arial"/>
                <a:cs typeface="Arial"/>
                <a:sym typeface="Arial"/>
              </a:rPr>
              <a:t>Η παραχώρηση ιδιωτικής θέσης στάθμευσης έναντι αμοιβής εμπίπτει στη μίσθωση ακίνητης περιουσίας (Αστικός Κώδικας). Δεν απαγορεύεται εκ των προτέρων, αρκεί να μην παραβιάζει τους εξής κανονισμούς:</a:t>
            </a: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120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Κανονισμοί πολυκατοικιών: Αν η θέση είναι σε πολυκατοικία, μπορεί να υπάρχουν περιορισμοί στον κανονισμό σχετικά με τη μίσθωση σε τρίτους.</a:t>
            </a:r>
            <a:br>
              <a:rPr b="0" i="0" lang="el-GR"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a:p>
            <a:pPr indent="-317500" lvl="0" marL="457200" marR="0" rtl="0" algn="l">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Χρήση γης: Σε κάποιες περιοχές, η εμπορική εκμετάλλευση χώρων μπορεί να υπόκειται σε πολεοδομικούς περιορισμούς.</a:t>
            </a:r>
            <a:br>
              <a:rPr b="0" i="0" lang="el-GR" sz="1700" u="none" cap="none" strike="noStrike">
                <a:solidFill>
                  <a:schemeClr val="dk1"/>
                </a:solidFill>
                <a:latin typeface="Arial"/>
                <a:ea typeface="Arial"/>
                <a:cs typeface="Arial"/>
                <a:sym typeface="Arial"/>
              </a:rPr>
            </a:br>
            <a:endParaRPr b="0" i="0" sz="1700" u="none" cap="none" strike="noStrike">
              <a:solidFill>
                <a:schemeClr val="dk1"/>
              </a:solidFill>
              <a:latin typeface="Arial"/>
              <a:ea typeface="Arial"/>
              <a:cs typeface="Arial"/>
              <a:sym typeface="Arial"/>
            </a:endParaRPr>
          </a:p>
          <a:p>
            <a:pPr indent="-317500" lvl="0" marL="457200" marR="0" rtl="0" algn="just">
              <a:lnSpc>
                <a:spcPct val="115000"/>
              </a:lnSpc>
              <a:spcBef>
                <a:spcPts val="0"/>
              </a:spcBef>
              <a:spcAft>
                <a:spcPts val="0"/>
              </a:spcAft>
              <a:buClr>
                <a:schemeClr val="accent1"/>
              </a:buClr>
              <a:buSzPts val="1400"/>
              <a:buFont typeface="Arial"/>
              <a:buChar char="➤"/>
            </a:pPr>
            <a:r>
              <a:rPr b="0" i="0" lang="el-GR" sz="1700" u="none" cap="none" strike="noStrike">
                <a:solidFill>
                  <a:schemeClr val="dk1"/>
                </a:solidFill>
                <a:latin typeface="Arial"/>
                <a:ea typeface="Arial"/>
                <a:cs typeface="Arial"/>
                <a:sym typeface="Arial"/>
              </a:rPr>
              <a:t>Φορολογία: Οποιοδήποτε εισόδημα από ενοικίαση πρέπει να δηλώνεται στην εφορία ως «εισόδημα από ακίνητη περιουσία» ή ως «παροχή υπηρεσίας» (αναλόγως του καθεστώτος).</a:t>
            </a:r>
            <a:endParaRPr b="0" i="0" sz="1700" u="none" cap="none" strike="noStrike">
              <a:solidFill>
                <a:schemeClr val="dk1"/>
              </a:solidFill>
              <a:latin typeface="Arial"/>
              <a:ea typeface="Arial"/>
              <a:cs typeface="Arial"/>
              <a:sym typeface="Arial"/>
            </a:endParaRPr>
          </a:p>
        </p:txBody>
      </p:sp>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47" name="Google Shape;347;g35b54269671_2_197"/>
          <p:cNvPicPr preferRelativeResize="0"/>
          <p:nvPr/>
        </p:nvPicPr>
        <p:blipFill rotWithShape="1">
          <a:blip r:embed="rId3">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g35b54269671_2_203"/>
          <p:cNvSpPr txBox="1"/>
          <p:nvPr>
            <p:ph type="title"/>
          </p:nvPr>
        </p:nvSpPr>
        <p:spPr>
          <a:xfrm>
            <a:off x="668003" y="618931"/>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l-GR">
                <a:latin typeface="Arial"/>
                <a:ea typeface="Arial"/>
                <a:cs typeface="Arial"/>
                <a:sym typeface="Arial"/>
              </a:rPr>
              <a:t>Personas</a:t>
            </a:r>
            <a:endParaRPr b="1">
              <a:latin typeface="Arial"/>
              <a:ea typeface="Arial"/>
              <a:cs typeface="Arial"/>
              <a:sym typeface="Arial"/>
            </a:endParaRPr>
          </a:p>
        </p:txBody>
      </p:sp>
      <p:pic>
        <p:nvPicPr>
          <p:cNvPr descr="C:\Users\gabri\Pictures\Screenshots\Στιγμιότυπο οθόνης (2).png" id="353" name="Google Shape;353;g35b54269671_2_203"/>
          <p:cNvPicPr preferRelativeResize="0"/>
          <p:nvPr/>
        </p:nvPicPr>
        <p:blipFill rotWithShape="1">
          <a:blip r:embed="rId3">
            <a:alphaModFix/>
          </a:blip>
          <a:srcRect b="0" l="0" r="0" t="0"/>
          <a:stretch/>
        </p:blipFill>
        <p:spPr>
          <a:xfrm>
            <a:off x="422787" y="1114104"/>
            <a:ext cx="7264984" cy="5124965"/>
          </a:xfrm>
          <a:prstGeom prst="rect">
            <a:avLst/>
          </a:prstGeom>
          <a:noFill/>
          <a:ln>
            <a:noFill/>
          </a:ln>
        </p:spPr>
      </p:pic>
      <p:pic>
        <p:nvPicPr>
          <p:cNvPr descr="C:\Users\gabri\Pictures\Screenshots\Στιγμιότυπο οθόνης (3).png" id="354" name="Google Shape;354;g35b54269671_2_203"/>
          <p:cNvPicPr preferRelativeResize="0"/>
          <p:nvPr/>
        </p:nvPicPr>
        <p:blipFill rotWithShape="1">
          <a:blip r:embed="rId4">
            <a:alphaModFix/>
          </a:blip>
          <a:srcRect b="22480" l="0" r="32723" t="0"/>
          <a:stretch/>
        </p:blipFill>
        <p:spPr>
          <a:xfrm>
            <a:off x="4619548" y="1589515"/>
            <a:ext cx="4645123" cy="3985375"/>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55" name="Google Shape;355;g35b54269671_2_203"/>
          <p:cNvPicPr preferRelativeResize="0"/>
          <p:nvPr/>
        </p:nvPicPr>
        <p:blipFill rotWithShape="1">
          <a:blip r:embed="rId5">
            <a:alphaModFix/>
          </a:blip>
          <a:srcRect b="0" l="0" r="0" t="0"/>
          <a:stretch/>
        </p:blipFill>
        <p:spPr>
          <a:xfrm>
            <a:off x="10738055" y="5515397"/>
            <a:ext cx="1039761" cy="1039761"/>
          </a:xfrm>
          <a:prstGeom prst="ellipse">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g35b54269671_2_210"/>
          <p:cNvSpPr txBox="1"/>
          <p:nvPr>
            <p:ph type="title"/>
          </p:nvPr>
        </p:nvSpPr>
        <p:spPr>
          <a:xfrm>
            <a:off x="677334" y="609600"/>
            <a:ext cx="8596668" cy="13208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accent1"/>
              </a:buClr>
              <a:buSzPts val="3600"/>
              <a:buFont typeface="Trebuchet MS"/>
              <a:buNone/>
            </a:pPr>
            <a:r>
              <a:rPr b="1" lang="el-GR">
                <a:latin typeface="Arial"/>
                <a:ea typeface="Arial"/>
                <a:cs typeface="Arial"/>
                <a:sym typeface="Arial"/>
              </a:rPr>
              <a:t>Personas (2)</a:t>
            </a:r>
            <a:endParaRPr b="1">
              <a:latin typeface="Arial"/>
              <a:ea typeface="Arial"/>
              <a:cs typeface="Arial"/>
              <a:sym typeface="Arial"/>
            </a:endParaRPr>
          </a:p>
        </p:txBody>
      </p:sp>
      <p:pic>
        <p:nvPicPr>
          <p:cNvPr descr="C:\Users\gabri\Pictures\Screenshots\Στιγμιότυπο οθόνης (4).png" id="361" name="Google Shape;361;g35b54269671_2_210"/>
          <p:cNvPicPr preferRelativeResize="0"/>
          <p:nvPr/>
        </p:nvPicPr>
        <p:blipFill rotWithShape="1">
          <a:blip r:embed="rId3">
            <a:alphaModFix/>
          </a:blip>
          <a:srcRect b="0" l="0" r="0" t="0"/>
          <a:stretch/>
        </p:blipFill>
        <p:spPr>
          <a:xfrm>
            <a:off x="452284" y="1212850"/>
            <a:ext cx="7092950" cy="5035550"/>
          </a:xfrm>
          <a:prstGeom prst="rect">
            <a:avLst/>
          </a:prstGeom>
          <a:noFill/>
          <a:ln>
            <a:noFill/>
          </a:ln>
        </p:spPr>
      </p:pic>
      <p:pic>
        <p:nvPicPr>
          <p:cNvPr descr="C:\Users\gabri\Pictures\Screenshots\Στιγμιότυπο οθόνης (5).png" id="362" name="Google Shape;362;g35b54269671_2_210"/>
          <p:cNvPicPr preferRelativeResize="0"/>
          <p:nvPr/>
        </p:nvPicPr>
        <p:blipFill rotWithShape="1">
          <a:blip r:embed="rId4">
            <a:alphaModFix/>
          </a:blip>
          <a:srcRect b="22954" l="0" r="32487" t="0"/>
          <a:stretch/>
        </p:blipFill>
        <p:spPr>
          <a:xfrm>
            <a:off x="4646911" y="1473635"/>
            <a:ext cx="4742896" cy="3910730"/>
          </a:xfrm>
          <a:prstGeom prst="rect">
            <a:avLst/>
          </a:prstGeom>
          <a:noFill/>
          <a:ln>
            <a:noFill/>
          </a:ln>
        </p:spPr>
      </p:pic>
      <p:pic>
        <p:nvPicPr>
          <p:cNvPr descr="Εικόνα που περιέχει γραφικά, λογότυπο, γραφιστική, όχημα&#10;&#10;Το περιεχόμενο που δημιουργείται από τεχνολογία AI ενδέχεται να είναι εσφαλμένο." id="363" name="Google Shape;363;g35b54269671_2_210"/>
          <p:cNvPicPr preferRelativeResize="0"/>
          <p:nvPr/>
        </p:nvPicPr>
        <p:blipFill rotWithShape="1">
          <a:blip r:embed="rId5">
            <a:alphaModFix/>
          </a:blip>
          <a:srcRect b="0" l="0" r="0" t="0"/>
          <a:stretch/>
        </p:blipFill>
        <p:spPr>
          <a:xfrm>
            <a:off x="10738055" y="5515397"/>
            <a:ext cx="1039761" cy="1039761"/>
          </a:xfrm>
          <a:prstGeom prst="ellipse">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Όψη">
  <a:themeElements>
    <a:clrScheme name="Όψη">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Όψη">
  <a:themeElements>
    <a:clrScheme name="Όψη">
      <a:dk1>
        <a:srgbClr val="000000"/>
      </a:dk1>
      <a:lt1>
        <a:srgbClr val="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2025-03-27T10:58:53Z</dcterms:created>
  <dc:creator>Errikos M</dc:creator>
</cp:coreProperties>
</file>